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74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83" r:id="rId13"/>
    <p:sldId id="279" r:id="rId14"/>
    <p:sldId id="278" r:id="rId15"/>
    <p:sldId id="277" r:id="rId16"/>
    <p:sldId id="280" r:id="rId17"/>
    <p:sldId id="281" r:id="rId18"/>
    <p:sldId id="282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525"/>
    <a:srgbClr val="333131"/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3" d="100"/>
          <a:sy n="73" d="100"/>
        </p:scale>
        <p:origin x="4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018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452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4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4811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0227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252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136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8203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664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303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4335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B0B25-41B7-4404-8B05-E69A1CECA545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01BC6-A40A-4406-AAAB-84F60D969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30112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484AD-0AE1-4A56-B65F-03F6313231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Bayesian Decision Theory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9003AB-0F1B-4E23-A017-00B8E95AD8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65000"/>
                  </a:schemeClr>
                </a:solidFill>
              </a:rPr>
              <a:t>An Introduction</a:t>
            </a:r>
          </a:p>
          <a:p>
            <a:r>
              <a:rPr lang="en-IN" dirty="0">
                <a:solidFill>
                  <a:schemeClr val="tx1">
                    <a:lumMod val="65000"/>
                  </a:schemeClr>
                </a:solidFill>
              </a:rPr>
              <a:t>By : Arya Rajiv Chaloli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A33D780-DB7B-4C15-B489-B35454E266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696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6"/>
    </mc:Choice>
    <mc:Fallback>
      <p:transition spd="slow" advTm="5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3B2B9CE-3F22-4C7E-A951-A6F4242082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731520"/>
                <a:ext cx="10515600" cy="54454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IN" dirty="0">
                    <a:solidFill>
                      <a:schemeClr val="tx1">
                        <a:lumMod val="65000"/>
                      </a:schemeClr>
                    </a:solidFill>
                  </a:rPr>
                  <a:t>Following the decision rule - part 3 ,</a:t>
                </a:r>
                <a:r>
                  <a:rPr lang="pt-BR" dirty="0">
                    <a:solidFill>
                      <a:schemeClr val="tx1">
                        <a:lumMod val="65000"/>
                      </a:schemeClr>
                    </a:solidFill>
                  </a:rPr>
                  <a:t> we decide ω1 if </a:t>
                </a:r>
              </a:p>
              <a:p>
                <a:pPr marL="0" indent="0">
                  <a:buNone/>
                </a:pPr>
                <a:endParaRPr lang="en-IN" sz="1800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1|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) &lt; 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2|</m:t>
                      </m:r>
                      <m:r>
                        <a:rPr lang="pt-B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IN" b="0" i="1" smtClean="0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IN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l-GR" i="1" smtClean="0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b="0" i="1" smtClean="0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21</m:t>
                              </m:r>
                            </m:sub>
                          </m:sSub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l-GR" i="1" smtClean="0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b="0" i="1" smtClean="0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sub>
                          </m:sSub>
                        </m:e>
                      </m:d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&gt; 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IN" b="0" i="1" smtClean="0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b="0" i="1" smtClean="0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22</m:t>
                              </m:r>
                            </m:sub>
                          </m:sSub>
                        </m:e>
                      </m:d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e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IN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IN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21</m:t>
                              </m:r>
                            </m:sub>
                          </m:sSub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sub>
                          </m:sSub>
                        </m:e>
                      </m:d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l-G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l-G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1)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l-G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l-G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1)&gt; 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22</m:t>
                              </m:r>
                            </m:sub>
                          </m:sSub>
                        </m:e>
                      </m:d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l-G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l-G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2)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l-G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l-G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2)</m:t>
                      </m:r>
                    </m:oMath>
                  </m:oMathPara>
                </a14:m>
                <a:endParaRPr lang="en-IN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IN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l-GR" i="1" smtClean="0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1)</m:t>
                          </m:r>
                        </m:num>
                        <m:den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2)</m:t>
                          </m:r>
                        </m:den>
                      </m:f>
                      <m:r>
                        <a:rPr lang="el-GR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</a:rPr>
                        <m:t> &gt;</m:t>
                      </m:r>
                      <m:f>
                        <m:fPr>
                          <m:ctrlPr>
                            <a:rPr lang="el-GR" i="1" smtClean="0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21</m:t>
                              </m:r>
                            </m:sub>
                          </m:sSub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>
                                      <a:lumMod val="6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sub>
                          </m:sSub>
                        </m:den>
                      </m:f>
                      <m:r>
                        <a:rPr lang="en-IN" i="1">
                          <a:solidFill>
                            <a:schemeClr val="tx1">
                              <a:lumMod val="6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l-GR" i="1" smtClean="0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2)</m:t>
                          </m:r>
                        </m:num>
                        <m:den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IN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  <m:r>
                            <a:rPr lang="el-GR" i="1">
                              <a:solidFill>
                                <a:schemeClr val="tx1">
                                  <a:lumMod val="6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1)</m:t>
                          </m:r>
                        </m:den>
                      </m:f>
                    </m:oMath>
                  </m:oMathPara>
                </a14:m>
                <a:endParaRPr lang="en-IN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IN" sz="2400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0" indent="0">
                  <a:buNone/>
                </a:pPr>
                <a:r>
                  <a:rPr lang="en-IN" dirty="0">
                    <a:solidFill>
                      <a:schemeClr val="tx1">
                        <a:lumMod val="65000"/>
                      </a:schemeClr>
                    </a:solidFill>
                  </a:rPr>
                  <a:t>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1)</m:t>
                        </m:r>
                      </m:num>
                      <m:den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2)</m:t>
                        </m:r>
                      </m:den>
                    </m:f>
                  </m:oMath>
                </a14:m>
                <a:r>
                  <a:rPr lang="en-IN" dirty="0">
                    <a:solidFill>
                      <a:schemeClr val="tx1">
                        <a:lumMod val="65000"/>
                      </a:schemeClr>
                    </a:solidFill>
                  </a:rPr>
                  <a:t> is called the likelihood ratio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3B2B9CE-3F22-4C7E-A951-A6F4242082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731520"/>
                <a:ext cx="10515600" cy="5445443"/>
              </a:xfrm>
              <a:blipFill>
                <a:blip r:embed="rId4"/>
                <a:stretch>
                  <a:fillRect l="-1217" t="-246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6DA3E79-D132-4754-B84D-73C61DD5A6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96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32"/>
    </mc:Choice>
    <mc:Fallback>
      <p:transition spd="slow" advTm="31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C52D4-AD1B-49A5-882C-A1E395567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BAYES RISK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30C851-6503-472F-BE97-06D33FEC15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Bayes risk is the minimum overall risk.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It is denoted by R*.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It is the best performance that can be achieved.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It is obtained from the Decision rule part 3</a:t>
            </a:r>
            <a:endParaRPr lang="en-IN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7F5BD4D-0E10-4580-A6CB-3E61F3B60D33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chemeClr val="tx2">
                    <a:lumMod val="10000"/>
                  </a:schemeClr>
                </a:solidFill>
              </a:rPr>
              <a:t>THE DECISION RULE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C78DD0B-6A75-4BF1-B466-01E0877491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046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93"/>
    </mc:Choice>
    <mc:Fallback>
      <p:transition spd="slow" advTm="22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C0C73-9972-4FA0-AEF2-760E80E3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403B7-EC3D-4F89-BBF2-5938812C00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A student needs to achieve a decision on which courses to take, based only on his first lecture.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We define 3 categories of courses : good, fair, bad.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From his previous experience, we have the following data: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F4EB95-9AFD-447A-BA4D-53516B5AE5A8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rgbClr val="272525"/>
                </a:solidFill>
              </a:rPr>
              <a:t>An Example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4FB5CAB-187C-40A1-9071-896CABAB8C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562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69"/>
    </mc:Choice>
    <mc:Fallback>
      <p:transition spd="slow" advTm="30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305" x="1073150" y="494030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9EA074-9095-4F77-A6B1-B4DCA2FD8DDC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702249"/>
          <a:ext cx="4821648" cy="12801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84537454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5312776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521790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4054936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Quality of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056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Probability (prior)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79343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6CB425C-CB68-4DBE-9716-860E95608803}"/>
              </a:ext>
            </a:extLst>
          </p:cNvPr>
          <p:cNvSpPr txBox="1"/>
          <p:nvPr/>
        </p:nvSpPr>
        <p:spPr>
          <a:xfrm>
            <a:off x="5782492" y="1157663"/>
            <a:ext cx="5765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dirty="0">
                <a:solidFill>
                  <a:schemeClr val="tx2">
                    <a:lumMod val="90000"/>
                  </a:schemeClr>
                </a:solidFill>
              </a:rPr>
              <a:t>Probability of the course being good fair or bad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2A5C76F-A614-41DA-9CF1-2B12293D95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481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28"/>
    </mc:Choice>
    <mc:Fallback>
      <p:transition spd="slow" advTm="18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72" x="1028700" y="4743450"/>
          <p14:tracePt t="978" x="958850" y="4533900"/>
          <p14:tracePt t="987" x="933450" y="4362450"/>
          <p14:tracePt t="999" x="901700" y="3860800"/>
          <p14:tracePt t="1016" x="933450" y="3530600"/>
          <p14:tracePt t="1032" x="1073150" y="3111500"/>
          <p14:tracePt t="1049" x="1270000" y="2844800"/>
          <p14:tracePt t="1066" x="1943100" y="2438400"/>
          <p14:tracePt t="1083" x="2686050" y="2368550"/>
          <p14:tracePt t="1099" x="3486150" y="2489200"/>
          <p14:tracePt t="1116" x="4229100" y="2660650"/>
          <p14:tracePt t="1132" x="5175250" y="2787650"/>
          <p14:tracePt t="1149" x="5695950" y="2781300"/>
          <p14:tracePt t="1166" x="5937250" y="2749550"/>
          <p14:tracePt t="1183" x="6248400" y="2686050"/>
          <p14:tracePt t="1199" x="6356350" y="2660650"/>
          <p14:tracePt t="1216" x="6419850" y="2647950"/>
          <p14:tracePt t="1232" x="6470650" y="2628900"/>
          <p14:tracePt t="1249" x="6591300" y="2578100"/>
          <p14:tracePt t="1266" x="6642100" y="2546350"/>
          <p14:tracePt t="1282" x="6769100" y="2470150"/>
          <p14:tracePt t="1299" x="6845300" y="2406650"/>
          <p14:tracePt t="1316" x="6946900" y="2324100"/>
          <p14:tracePt t="1332" x="7042150" y="2241550"/>
          <p14:tracePt t="1349" x="7118350" y="2178050"/>
          <p14:tracePt t="1355" x="7137400" y="2159000"/>
          <p14:tracePt t="1366" x="7194550" y="2120900"/>
          <p14:tracePt t="1382" x="7232650" y="2082800"/>
          <p14:tracePt t="1399" x="7264400" y="2057400"/>
          <p14:tracePt t="1416" x="7289800" y="2019300"/>
          <p14:tracePt t="1433" x="7327900" y="1949450"/>
          <p14:tracePt t="1449" x="7353300" y="1898650"/>
          <p14:tracePt t="1466" x="7366000" y="1835150"/>
          <p14:tracePt t="1482" x="7366000" y="1803400"/>
          <p14:tracePt t="1499" x="7366000" y="1758950"/>
          <p14:tracePt t="1516" x="7359650" y="1739900"/>
          <p14:tracePt t="1532" x="7340600" y="1708150"/>
          <p14:tracePt t="1549" x="7334250" y="1701800"/>
          <p14:tracePt t="1845" x="7302500" y="1695450"/>
          <p14:tracePt t="1853" x="7245350" y="1682750"/>
          <p14:tracePt t="1867" x="7124700" y="1663700"/>
          <p14:tracePt t="1882" x="7023100" y="1657350"/>
          <p14:tracePt t="1899" x="6940550" y="1657350"/>
          <p14:tracePt t="1915" x="6896100" y="1657350"/>
          <p14:tracePt t="1932" x="6858000" y="1657350"/>
          <p14:tracePt t="1949" x="6826250" y="1657350"/>
          <p14:tracePt t="1965" x="6800850" y="1657350"/>
          <p14:tracePt t="1983" x="6762750" y="1657350"/>
          <p14:tracePt t="1999" x="6750050" y="1670050"/>
          <p14:tracePt t="2015" x="6737350" y="1670050"/>
          <p14:tracePt t="2032" x="6718300" y="1676400"/>
          <p14:tracePt t="2050" x="6692900" y="1682750"/>
          <p14:tracePt t="2065" x="6673850" y="1682750"/>
          <p14:tracePt t="2082" x="6623050" y="1682750"/>
          <p14:tracePt t="2098" x="6572250" y="1682750"/>
          <p14:tracePt t="2115" x="6515100" y="1682750"/>
          <p14:tracePt t="2132" x="6489700" y="1682750"/>
          <p14:tracePt t="2148" x="6457950" y="1682750"/>
          <p14:tracePt t="2166" x="6432550" y="1682750"/>
          <p14:tracePt t="2182" x="6381750" y="1676400"/>
          <p14:tracePt t="2198" x="6362700" y="1676400"/>
          <p14:tracePt t="2215" x="6337300" y="1676400"/>
          <p14:tracePt t="2233" x="6311900" y="1676400"/>
          <p14:tracePt t="2248" x="6299200" y="1676400"/>
          <p14:tracePt t="2265" x="6292850" y="1676400"/>
          <p14:tracePt t="2608" x="6299200" y="1676400"/>
          <p14:tracePt t="2615" x="6305550" y="1676400"/>
          <p14:tracePt t="2623" x="6318250" y="1676400"/>
          <p14:tracePt t="2631" x="6330950" y="1676400"/>
          <p14:tracePt t="2648" x="6350000" y="1676400"/>
          <p14:tracePt t="2665" x="6362700" y="1676400"/>
          <p14:tracePt t="2681" x="6369050" y="1676400"/>
          <p14:tracePt t="2698" x="6381750" y="1676400"/>
          <p14:tracePt t="2715" x="6394450" y="1676400"/>
          <p14:tracePt t="2731" x="6419850" y="1676400"/>
          <p14:tracePt t="2748" x="6438900" y="1676400"/>
          <p14:tracePt t="2764" x="6457950" y="1676400"/>
          <p14:tracePt t="2781" x="6483350" y="1676400"/>
          <p14:tracePt t="2798" x="6521450" y="1676400"/>
          <p14:tracePt t="2814" x="6546850" y="1676400"/>
          <p14:tracePt t="2831" x="6578600" y="1676400"/>
          <p14:tracePt t="2848" x="6616700" y="1676400"/>
          <p14:tracePt t="2864" x="6635750" y="1676400"/>
          <p14:tracePt t="2881" x="6648450" y="1676400"/>
          <p14:tracePt t="2898" x="6661150" y="1676400"/>
          <p14:tracePt t="2915" x="6680200" y="1676400"/>
          <p14:tracePt t="2931" x="6692900" y="1676400"/>
          <p14:tracePt t="2947" x="6705600" y="1670050"/>
          <p14:tracePt t="2964" x="6724650" y="1670050"/>
          <p14:tracePt t="2981" x="6769100" y="1670050"/>
          <p14:tracePt t="2997" x="6794500" y="1670050"/>
          <p14:tracePt t="3014" x="6838950" y="1670050"/>
          <p14:tracePt t="3031" x="6883400" y="1670050"/>
          <p14:tracePt t="3047" x="6934200" y="1689100"/>
          <p14:tracePt t="3064" x="6965950" y="1695450"/>
          <p14:tracePt t="3081" x="6991350" y="1695450"/>
          <p14:tracePt t="3098" x="7035800" y="1695450"/>
          <p14:tracePt t="3114" x="7048500" y="1695450"/>
          <p14:tracePt t="3131" x="7092950" y="1695450"/>
          <p14:tracePt t="3147" x="7118350" y="1695450"/>
          <p14:tracePt t="3164" x="7143750" y="1689100"/>
          <p14:tracePt t="3181" x="7188200" y="1682750"/>
          <p14:tracePt t="3197" x="7232650" y="1663700"/>
          <p14:tracePt t="3214" x="7270750" y="1663700"/>
          <p14:tracePt t="3231" x="7308850" y="1657350"/>
          <p14:tracePt t="3247" x="7321550" y="1657350"/>
          <p14:tracePt t="3264" x="7340600" y="1651000"/>
          <p14:tracePt t="3282" x="7353300" y="1651000"/>
          <p14:tracePt t="3297" x="7366000" y="1651000"/>
          <p14:tracePt t="3314" x="7378700" y="1651000"/>
          <p14:tracePt t="3331" x="7391400" y="1651000"/>
          <p14:tracePt t="7224" x="7454900" y="1638300"/>
          <p14:tracePt t="7231" x="7556500" y="1619250"/>
          <p14:tracePt t="7245" x="7829550" y="1574800"/>
          <p14:tracePt t="7261" x="8045450" y="1530350"/>
          <p14:tracePt t="7278" x="8299450" y="1511300"/>
          <p14:tracePt t="7294" x="8496300" y="1492250"/>
          <p14:tracePt t="7311" x="8801100" y="1473200"/>
          <p14:tracePt t="7327" x="8966200" y="1454150"/>
          <p14:tracePt t="7344" x="9086850" y="1435100"/>
          <p14:tracePt t="7361" x="9207500" y="1416050"/>
          <p14:tracePt t="7377" x="9366250" y="1390650"/>
          <p14:tracePt t="7394" x="9423400" y="1384300"/>
          <p14:tracePt t="7411" x="9455150" y="1371600"/>
          <p14:tracePt t="7428" x="9505950" y="1352550"/>
          <p14:tracePt t="7444" x="9518650" y="1352550"/>
          <p14:tracePt t="7460" x="9575800" y="1352550"/>
          <p14:tracePt t="7477" x="9620250" y="1346200"/>
          <p14:tracePt t="7481" x="9645650" y="1346200"/>
          <p14:tracePt t="7494" x="9683750" y="1346200"/>
          <p14:tracePt t="7510" x="9791700" y="1346200"/>
          <p14:tracePt t="7527" x="9855200" y="1346200"/>
          <p14:tracePt t="7544" x="9906000" y="1346200"/>
          <p14:tracePt t="7560" x="10001250" y="1339850"/>
          <p14:tracePt t="7577" x="10071100" y="1333500"/>
          <p14:tracePt t="7594" x="10109200" y="1333500"/>
          <p14:tracePt t="7611" x="10179050" y="1333500"/>
          <p14:tracePt t="7627" x="10217150" y="1339850"/>
          <p14:tracePt t="7644" x="10242550" y="1352550"/>
          <p14:tracePt t="7660" x="10280650" y="1384300"/>
          <p14:tracePt t="7677" x="10293350" y="1403350"/>
          <p14:tracePt t="7694" x="10299700" y="1403350"/>
          <p14:tracePt t="7748" x="10306050" y="1403350"/>
          <p14:tracePt t="7753" x="10312400" y="1403350"/>
          <p14:tracePt t="7774" x="10331450" y="1403350"/>
          <p14:tracePt t="7782" x="10337800" y="1403350"/>
          <p14:tracePt t="7793" x="10344150" y="1403350"/>
          <p14:tracePt t="7810" x="10350500" y="1403350"/>
          <p14:tracePt t="7899" x="10337800" y="1409700"/>
          <p14:tracePt t="7906" x="10312400" y="1416050"/>
          <p14:tracePt t="7916" x="10280650" y="1422400"/>
          <p14:tracePt t="7927" x="10134600" y="1454150"/>
          <p14:tracePt t="7944" x="9994900" y="1473200"/>
          <p14:tracePt t="7960" x="9836150" y="1479550"/>
          <p14:tracePt t="7977" x="9626600" y="1479550"/>
          <p14:tracePt t="7982" x="9499600" y="1479550"/>
          <p14:tracePt t="7993" x="9296400" y="1479550"/>
          <p14:tracePt t="8010" x="8972550" y="1416050"/>
          <p14:tracePt t="8027" x="8636000" y="1371600"/>
          <p14:tracePt t="8044" x="7848600" y="1200150"/>
          <p14:tracePt t="8060" x="7131050" y="1035050"/>
          <p14:tracePt t="8077" x="6330950" y="908050"/>
          <p14:tracePt t="8093" x="5715000" y="863600"/>
          <p14:tracePt t="8110" x="4984750" y="850900"/>
          <p14:tracePt t="8127" x="4648200" y="850900"/>
          <p14:tracePt t="8143" x="4311650" y="863600"/>
          <p14:tracePt t="8160" x="4083050" y="863600"/>
          <p14:tracePt t="8176" x="3759200" y="863600"/>
          <p14:tracePt t="8193" x="3625850" y="876300"/>
          <p14:tracePt t="8210" x="3511550" y="876300"/>
          <p14:tracePt t="8226" x="3371850" y="876300"/>
          <p14:tracePt t="8243" x="3168650" y="876300"/>
          <p14:tracePt t="8260" x="3035300" y="869950"/>
          <p14:tracePt t="8276" x="2870200" y="844550"/>
          <p14:tracePt t="8294" x="2559050" y="755650"/>
          <p14:tracePt t="8310" x="2387600" y="704850"/>
          <p14:tracePt t="8326" x="2273300" y="673100"/>
          <p14:tracePt t="8343" x="2228850" y="654050"/>
          <p14:tracePt t="8360" x="2197100" y="654050"/>
          <p14:tracePt t="8376" x="2178050" y="654050"/>
          <p14:tracePt t="8393" x="2165350" y="654050"/>
          <p14:tracePt t="8721" x="2114550" y="666750"/>
          <p14:tracePt t="8728" x="2038350" y="692150"/>
          <p14:tracePt t="8743" x="1911350" y="762000"/>
          <p14:tracePt t="8759" x="1765300" y="819150"/>
          <p14:tracePt t="8776" x="1638300" y="876300"/>
          <p14:tracePt t="8793" x="1549400" y="920750"/>
          <p14:tracePt t="8809" x="1473200" y="996950"/>
          <p14:tracePt t="8826" x="1435100" y="1092200"/>
          <p14:tracePt t="8843" x="1416050" y="1206500"/>
          <p14:tracePt t="8859" x="1466850" y="1397000"/>
          <p14:tracePt t="8876" x="1492250" y="1517650"/>
          <p14:tracePt t="8893" x="1517650" y="1587500"/>
          <p14:tracePt t="8910" x="1517650" y="1663700"/>
          <p14:tracePt t="8926" x="1517650" y="1689100"/>
          <p14:tracePt t="8943" x="1517650" y="1708150"/>
          <p14:tracePt t="8959" x="1511300" y="1727200"/>
          <p14:tracePt t="8976" x="1498600" y="1746250"/>
          <p14:tracePt t="8992" x="1473200" y="1752600"/>
          <p14:tracePt t="9009" x="1435100" y="1771650"/>
          <p14:tracePt t="9026" x="1403350" y="1784350"/>
          <p14:tracePt t="9042" x="1327150" y="1784350"/>
          <p14:tracePt t="9059" x="1257300" y="1765300"/>
          <p14:tracePt t="9076" x="1187450" y="1752600"/>
          <p14:tracePt t="9093" x="1123950" y="1752600"/>
          <p14:tracePt t="9109" x="1079500" y="1752600"/>
          <p14:tracePt t="9126" x="1073150" y="1752600"/>
          <p14:tracePt t="9142" x="1060450" y="1771650"/>
          <p14:tracePt t="9159" x="1035050" y="1803400"/>
          <p14:tracePt t="9176" x="1003300" y="1841500"/>
          <p14:tracePt t="9192" x="990600" y="1866900"/>
          <p14:tracePt t="9209" x="977900" y="1892300"/>
          <p14:tracePt t="9226" x="965200" y="1930400"/>
          <p14:tracePt t="9242" x="965200" y="1943100"/>
          <p14:tracePt t="9259" x="952500" y="1955800"/>
          <p14:tracePt t="9276" x="952500" y="1968500"/>
          <p14:tracePt t="9292" x="952500" y="1981200"/>
          <p14:tracePt t="9381" x="958850" y="1974850"/>
          <p14:tracePt t="9388" x="965200" y="1968500"/>
          <p14:tracePt t="9397" x="971550" y="1955800"/>
          <p14:tracePt t="9409" x="1016000" y="1930400"/>
          <p14:tracePt t="9425" x="1143000" y="1917700"/>
          <p14:tracePt t="9442" x="1301750" y="1930400"/>
          <p14:tracePt t="9459" x="1460500" y="1993900"/>
          <p14:tracePt t="9476" x="1695450" y="2063750"/>
          <p14:tracePt t="9492" x="1797050" y="2089150"/>
          <p14:tracePt t="9509" x="1860550" y="2089150"/>
          <p14:tracePt t="9526" x="1936750" y="2057400"/>
          <p14:tracePt t="9542" x="1987550" y="2025650"/>
          <p14:tracePt t="9559" x="2025650" y="1993900"/>
          <p14:tracePt t="9575" x="2057400" y="1962150"/>
          <p14:tracePt t="9593" x="2095500" y="1917700"/>
          <p14:tracePt t="9609" x="2114550" y="1879600"/>
          <p14:tracePt t="9625" x="2127250" y="1847850"/>
          <p14:tracePt t="9642" x="2133600" y="1822450"/>
          <p14:tracePt t="9659" x="2146300" y="1790700"/>
          <p14:tracePt t="9675" x="2152650" y="1784350"/>
          <p14:tracePt t="9692" x="2152650" y="1771650"/>
          <p14:tracePt t="9709" x="2159000" y="1752600"/>
          <p14:tracePt t="9725" x="2203450" y="1708150"/>
          <p14:tracePt t="9742" x="2228850" y="1670050"/>
          <p14:tracePt t="9759" x="2260600" y="1644650"/>
          <p14:tracePt t="9776" x="2305050" y="1593850"/>
          <p14:tracePt t="9792" x="2343150" y="1574800"/>
          <p14:tracePt t="9808" x="2387600" y="1543050"/>
          <p14:tracePt t="9825" x="2413000" y="1530350"/>
          <p14:tracePt t="9842" x="2438400" y="1504950"/>
          <p14:tracePt t="9859" x="2444750" y="1498600"/>
          <p14:tracePt t="9875" x="2457450" y="1473200"/>
          <p14:tracePt t="9892" x="2470150" y="1435100"/>
          <p14:tracePt t="9908" x="2470150" y="1377950"/>
          <p14:tracePt t="9925" x="2470150" y="1346200"/>
          <p14:tracePt t="9942" x="2457450" y="1301750"/>
          <p14:tracePt t="9959" x="2438400" y="1250950"/>
          <p14:tracePt t="9975" x="2406650" y="1231900"/>
          <p14:tracePt t="9992" x="2368550" y="1206500"/>
          <p14:tracePt t="10008" x="2317750" y="1168400"/>
          <p14:tracePt t="10025" x="2247900" y="1149350"/>
          <p14:tracePt t="10042" x="2203450" y="1130300"/>
          <p14:tracePt t="10058" x="2171700" y="1130300"/>
          <p14:tracePt t="10075" x="2146300" y="1130300"/>
          <p14:tracePt t="10092" x="2120900" y="1130300"/>
          <p14:tracePt t="10108" x="2101850" y="1130300"/>
          <p14:tracePt t="10125" x="2082800" y="1130300"/>
          <p14:tracePt t="10142" x="2057400" y="1130300"/>
          <p14:tracePt t="10158" x="2032000" y="1130300"/>
          <p14:tracePt t="10175" x="2012950" y="1130300"/>
          <p14:tracePt t="10192" x="1993900" y="1130300"/>
          <p14:tracePt t="10209" x="1968500" y="1130300"/>
          <p14:tracePt t="10226" x="1943100" y="1130300"/>
          <p14:tracePt t="10241" x="1911350" y="1130300"/>
          <p14:tracePt t="10258" x="1892300" y="1130300"/>
          <p14:tracePt t="10275" x="1847850" y="1130300"/>
          <p14:tracePt t="10291" x="1828800" y="1136650"/>
          <p14:tracePt t="10308" x="1803400" y="1136650"/>
          <p14:tracePt t="10325" x="1778000" y="1136650"/>
          <p14:tracePt t="10341" x="1765300" y="1149350"/>
          <p14:tracePt t="10358" x="1752600" y="1149350"/>
          <p14:tracePt t="10375" x="1739900" y="1155700"/>
          <p14:tracePt t="10392" x="1720850" y="1174750"/>
          <p14:tracePt t="10408" x="1708150" y="1174750"/>
          <p14:tracePt t="10425" x="1695450" y="1187450"/>
          <p14:tracePt t="10441" x="1689100" y="1200150"/>
          <p14:tracePt t="10458" x="1670050" y="1206500"/>
          <p14:tracePt t="10474" x="1670050" y="1219200"/>
          <p14:tracePt t="10491" x="1663700" y="1238250"/>
          <p14:tracePt t="10508" x="1657350" y="1250950"/>
          <p14:tracePt t="10524" x="1651000" y="1263650"/>
          <p14:tracePt t="10541" x="1651000" y="1276350"/>
          <p14:tracePt t="10558" x="1651000" y="1295400"/>
          <p14:tracePt t="10575" x="1651000" y="1308100"/>
          <p14:tracePt t="10591" x="1651000" y="1327150"/>
          <p14:tracePt t="10608" x="1651000" y="1352550"/>
          <p14:tracePt t="10624" x="1651000" y="1358900"/>
          <p14:tracePt t="10641" x="1651000" y="1377950"/>
          <p14:tracePt t="10658" x="1651000" y="1390650"/>
          <p14:tracePt t="10674" x="1651000" y="1403350"/>
          <p14:tracePt t="10691" x="1651000" y="1416050"/>
          <p14:tracePt t="10708" x="1651000" y="1428750"/>
          <p14:tracePt t="10741" x="1651000" y="1435100"/>
          <p14:tracePt t="10758" x="1651000" y="1441450"/>
          <p14:tracePt t="10775" x="1651000" y="1460500"/>
          <p14:tracePt t="10791" x="1651000" y="1473200"/>
          <p14:tracePt t="10808" x="1651000" y="1479550"/>
          <p14:tracePt t="10824" x="1651000" y="1485900"/>
          <p14:tracePt t="10841" x="1651000" y="1492250"/>
          <p14:tracePt t="10858" x="1651000" y="1504950"/>
          <p14:tracePt t="10874" x="1651000" y="1511300"/>
          <p14:tracePt t="10891" x="1651000" y="1530350"/>
          <p14:tracePt t="10907" x="1651000" y="1543050"/>
          <p14:tracePt t="10924" x="1651000" y="1549400"/>
          <p14:tracePt t="10958" x="1651000" y="1555750"/>
          <p14:tracePt t="10974" x="1651000" y="1574800"/>
          <p14:tracePt t="10991" x="1651000" y="1587500"/>
          <p14:tracePt t="11008" x="1651000" y="1600200"/>
          <p14:tracePt t="11024" x="1651000" y="1612900"/>
          <p14:tracePt t="11041" x="1651000" y="1631950"/>
          <p14:tracePt t="11074" x="1657350" y="1651000"/>
          <p14:tracePt t="11091" x="1670050" y="1663700"/>
          <p14:tracePt t="11107" x="1682750" y="1670050"/>
          <p14:tracePt t="11124" x="1682750" y="1689100"/>
          <p14:tracePt t="11141" x="1682750" y="1695450"/>
          <p14:tracePt t="11157" x="1689100" y="1701800"/>
          <p14:tracePt t="11174" x="1695450" y="1701800"/>
          <p14:tracePt t="11191" x="1701800" y="1708150"/>
          <p14:tracePt t="11207" x="1714500" y="1720850"/>
          <p14:tracePt t="11224" x="1720850" y="1720850"/>
          <p14:tracePt t="11257" x="1739900" y="1720850"/>
          <p14:tracePt t="11274" x="1752600" y="1727200"/>
          <p14:tracePt t="11291" x="1765300" y="1727200"/>
          <p14:tracePt t="11307" x="1771650" y="1739900"/>
          <p14:tracePt t="11324" x="1797050" y="1739900"/>
          <p14:tracePt t="11341" x="1809750" y="1746250"/>
          <p14:tracePt t="11357" x="1816100" y="1752600"/>
          <p14:tracePt t="11374" x="1828800" y="1752600"/>
          <p14:tracePt t="11390" x="1847850" y="1758950"/>
          <p14:tracePt t="11407" x="1866900" y="1758950"/>
          <p14:tracePt t="11424" x="1879600" y="1758950"/>
          <p14:tracePt t="11441" x="1905000" y="1765300"/>
          <p14:tracePt t="11457" x="1917700" y="1765300"/>
          <p14:tracePt t="11474" x="1930400" y="1765300"/>
          <p14:tracePt t="11490" x="1936750" y="1765300"/>
          <p14:tracePt t="11507" x="1943100" y="1765300"/>
          <p14:tracePt t="11540" x="1962150" y="1765300"/>
          <p14:tracePt t="11557" x="1981200" y="1765300"/>
          <p14:tracePt t="11574" x="2006600" y="1765300"/>
          <p14:tracePt t="11590" x="2025650" y="1765300"/>
          <p14:tracePt t="11607" x="2038350" y="1765300"/>
          <p14:tracePt t="11624" x="2051050" y="1758950"/>
          <p14:tracePt t="11640" x="2063750" y="1752600"/>
          <p14:tracePt t="11657" x="2082800" y="1733550"/>
          <p14:tracePt t="11674" x="2108200" y="1720850"/>
          <p14:tracePt t="11691" x="2133600" y="1708150"/>
          <p14:tracePt t="11707" x="2159000" y="1695450"/>
          <p14:tracePt t="11724" x="2165350" y="1689100"/>
          <p14:tracePt t="11740" x="2178050" y="1670050"/>
          <p14:tracePt t="11757" x="2203450" y="1657350"/>
          <p14:tracePt t="11774" x="2209800" y="1651000"/>
          <p14:tracePt t="11790" x="2222500" y="1638300"/>
          <p14:tracePt t="11807" x="2235200" y="1619250"/>
          <p14:tracePt t="11824" x="2254250" y="1606550"/>
          <p14:tracePt t="11840" x="2273300" y="1568450"/>
          <p14:tracePt t="11857" x="2286000" y="1543050"/>
          <p14:tracePt t="11874" x="2298700" y="1530350"/>
          <p14:tracePt t="11890" x="2298700" y="1517650"/>
          <p14:tracePt t="11907" x="2298700" y="1504950"/>
          <p14:tracePt t="11924" x="2298700" y="1473200"/>
          <p14:tracePt t="11940" x="2298700" y="1447800"/>
          <p14:tracePt t="11957" x="2298700" y="1422400"/>
          <p14:tracePt t="11973" x="2298700" y="1397000"/>
          <p14:tracePt t="11990" x="2286000" y="1377950"/>
          <p14:tracePt t="12007" x="2266950" y="1339850"/>
          <p14:tracePt t="12023" x="2254250" y="1333500"/>
          <p14:tracePt t="12040" x="2228850" y="1308100"/>
          <p14:tracePt t="12057" x="2216150" y="1289050"/>
          <p14:tracePt t="12073" x="2209800" y="1289050"/>
          <p14:tracePt t="12090" x="2178050" y="1276350"/>
          <p14:tracePt t="12107" x="2152650" y="1263650"/>
          <p14:tracePt t="12124" x="2101850" y="1257300"/>
          <p14:tracePt t="12140" x="2089150" y="1257300"/>
          <p14:tracePt t="12157" x="2063750" y="1257300"/>
          <p14:tracePt t="12173" x="2051050" y="1257300"/>
          <p14:tracePt t="12190" x="2019300" y="1257300"/>
          <p14:tracePt t="12207" x="1987550" y="1257300"/>
          <p14:tracePt t="12223" x="1962150" y="1257300"/>
          <p14:tracePt t="12240" x="1936750" y="1257300"/>
          <p14:tracePt t="12256" x="1898650" y="1257300"/>
          <p14:tracePt t="12273" x="1866900" y="1257300"/>
          <p14:tracePt t="12290" x="1841500" y="1263650"/>
          <p14:tracePt t="12307" x="1797050" y="1270000"/>
          <p14:tracePt t="12323" x="1771650" y="1282700"/>
          <p14:tracePt t="12340" x="1733550" y="1295400"/>
          <p14:tracePt t="12356" x="1720850" y="1314450"/>
          <p14:tracePt t="12373" x="1714500" y="1327150"/>
          <p14:tracePt t="12390" x="1695450" y="1339850"/>
          <p14:tracePt t="12406" x="1676400" y="1352550"/>
          <p14:tracePt t="12423" x="1670050" y="1371600"/>
          <p14:tracePt t="12440" x="1651000" y="1384300"/>
          <p14:tracePt t="12456" x="1638300" y="1384300"/>
          <p14:tracePt t="12473" x="1638300" y="1397000"/>
          <p14:tracePt t="12490" x="1631950" y="1416050"/>
          <p14:tracePt t="12506" x="1631950" y="1435100"/>
          <p14:tracePt t="12523" x="1631950" y="1441450"/>
          <p14:tracePt t="12540" x="1631950" y="1454150"/>
          <p14:tracePt t="12557" x="1631950" y="1498600"/>
          <p14:tracePt t="12573" x="1631950" y="1524000"/>
          <p14:tracePt t="12590" x="1631950" y="1549400"/>
          <p14:tracePt t="12606" x="1631950" y="1562100"/>
          <p14:tracePt t="12623" x="1631950" y="1587500"/>
          <p14:tracePt t="12639" x="1631950" y="1600200"/>
          <p14:tracePt t="12656" x="1631950" y="1612900"/>
          <p14:tracePt t="12673" x="1631950" y="1625600"/>
          <p14:tracePt t="12689" x="1631950" y="1638300"/>
          <p14:tracePt t="12706" x="1631950" y="1651000"/>
          <p14:tracePt t="12723" x="1631950" y="1670050"/>
          <p14:tracePt t="12740" x="1638300" y="1689100"/>
          <p14:tracePt t="12756" x="1644650" y="1689100"/>
          <p14:tracePt t="12815" x="1651000" y="1689100"/>
          <p14:tracePt t="12933" x="1657350" y="1689100"/>
          <p14:tracePt t="12963" x="1663700" y="1689100"/>
          <p14:tracePt t="12998" x="1670050" y="1689100"/>
          <p14:tracePt t="13021" x="1670050" y="1695450"/>
          <p14:tracePt t="13072" x="1676400" y="1695450"/>
          <p14:tracePt t="13094" x="1689100" y="1695450"/>
          <p14:tracePt t="13137" x="1689100" y="1701800"/>
          <p14:tracePt t="13151" x="1695450" y="1701800"/>
          <p14:tracePt t="13499" x="1720850" y="1720850"/>
          <p14:tracePt t="13511" x="1797050" y="1752600"/>
          <p14:tracePt t="13524" x="1828800" y="1778000"/>
          <p14:tracePt t="13528" x="1885950" y="1797050"/>
          <p14:tracePt t="13540" x="1981200" y="1835150"/>
          <p14:tracePt t="13555" x="2076450" y="1854200"/>
          <p14:tracePt t="13572" x="2171700" y="1885950"/>
          <p14:tracePt t="13589" x="2260600" y="1905000"/>
          <p14:tracePt t="13606" x="2387600" y="1911350"/>
          <p14:tracePt t="13622" x="2444750" y="1911350"/>
          <p14:tracePt t="13639" x="2520950" y="1911350"/>
          <p14:tracePt t="13655" x="2584450" y="1898650"/>
          <p14:tracePt t="13672" x="2654300" y="1866900"/>
          <p14:tracePt t="13689" x="2705100" y="1854200"/>
          <p14:tracePt t="13705" x="2755900" y="1835150"/>
          <p14:tracePt t="13722" x="2800350" y="1816100"/>
          <p14:tracePt t="13739" x="2844800" y="1790700"/>
          <p14:tracePt t="13755" x="2870200" y="1778000"/>
          <p14:tracePt t="13772" x="2908300" y="1771650"/>
          <p14:tracePt t="13789" x="2946400" y="1758950"/>
          <p14:tracePt t="13805" x="2978150" y="1752600"/>
          <p14:tracePt t="13822" x="3003550" y="1746250"/>
          <p14:tracePt t="13838" x="3041650" y="1746250"/>
          <p14:tracePt t="13855" x="3105150" y="1746250"/>
          <p14:tracePt t="13872" x="3143250" y="1746250"/>
          <p14:tracePt t="13889" x="3200400" y="1746250"/>
          <p14:tracePt t="13905" x="3263900" y="1739900"/>
          <p14:tracePt t="13922" x="3340100" y="1739900"/>
          <p14:tracePt t="13939" x="3365500" y="1739900"/>
          <p14:tracePt t="13955" x="3397250" y="1739900"/>
          <p14:tracePt t="13972" x="3435350" y="1727200"/>
          <p14:tracePt t="13989" x="3460750" y="1720850"/>
          <p14:tracePt t="14005" x="3479800" y="1708150"/>
          <p14:tracePt t="14022" x="3486150" y="1708150"/>
          <p14:tracePt t="14027" x="3492500" y="1701800"/>
          <p14:tracePt t="14038" x="3511550" y="1695450"/>
          <p14:tracePt t="14055" x="3530600" y="1676400"/>
          <p14:tracePt t="14072" x="3549650" y="1663700"/>
          <p14:tracePt t="14088" x="3568700" y="1657350"/>
          <p14:tracePt t="14105" x="3587750" y="1638300"/>
          <p14:tracePt t="14122" x="3600450" y="1612900"/>
          <p14:tracePt t="14138" x="3606800" y="1593850"/>
          <p14:tracePt t="14156" x="3606800" y="1549400"/>
          <p14:tracePt t="14172" x="3600450" y="1524000"/>
          <p14:tracePt t="14188" x="3587750" y="1492250"/>
          <p14:tracePt t="14205" x="3556000" y="1466850"/>
          <p14:tracePt t="14222" x="3517900" y="1428750"/>
          <p14:tracePt t="14238" x="3479800" y="1403350"/>
          <p14:tracePt t="14255" x="3448050" y="1384300"/>
          <p14:tracePt t="14272" x="3397250" y="1358900"/>
          <p14:tracePt t="14288" x="3302000" y="1314450"/>
          <p14:tracePt t="14305" x="3244850" y="1301750"/>
          <p14:tracePt t="14322" x="3187700" y="1282700"/>
          <p14:tracePt t="14338" x="3143250" y="1263650"/>
          <p14:tracePt t="14355" x="3098800" y="1244600"/>
          <p14:tracePt t="14372" x="3073400" y="1244600"/>
          <p14:tracePt t="14388" x="3054350" y="1244600"/>
          <p14:tracePt t="14405" x="3028950" y="1244600"/>
          <p14:tracePt t="14421" x="3009900" y="1244600"/>
          <p14:tracePt t="14438" x="2978150" y="1244600"/>
          <p14:tracePt t="14455" x="2940050" y="1244600"/>
          <p14:tracePt t="14472" x="2895600" y="1263650"/>
          <p14:tracePt t="14488" x="2876550" y="1282700"/>
          <p14:tracePt t="14505" x="2844800" y="1295400"/>
          <p14:tracePt t="14521" x="2825750" y="1308100"/>
          <p14:tracePt t="14526" x="2813050" y="1314450"/>
          <p14:tracePt t="14538" x="2800350" y="1327150"/>
          <p14:tracePt t="14555" x="2787650" y="1352550"/>
          <p14:tracePt t="14571" x="2774950" y="1371600"/>
          <p14:tracePt t="14589" x="2755900" y="1384300"/>
          <p14:tracePt t="14605" x="2743200" y="1416050"/>
          <p14:tracePt t="14621" x="2730500" y="1441450"/>
          <p14:tracePt t="14638" x="2730500" y="1485900"/>
          <p14:tracePt t="14655" x="2743200" y="1555750"/>
          <p14:tracePt t="14671" x="2755900" y="1593850"/>
          <p14:tracePt t="14688" x="2762250" y="1644650"/>
          <p14:tracePt t="14705" x="2774950" y="1689100"/>
          <p14:tracePt t="14721" x="2794000" y="1733550"/>
          <p14:tracePt t="14738" x="2813050" y="1758950"/>
          <p14:tracePt t="14754" x="2819400" y="1784350"/>
          <p14:tracePt t="14771" x="2825750" y="1803400"/>
          <p14:tracePt t="14788" x="2825750" y="1816100"/>
          <p14:tracePt t="14804" x="2838450" y="1816100"/>
          <p14:tracePt t="14821" x="2844800" y="1822450"/>
          <p14:tracePt t="14838" x="2889250" y="1822450"/>
          <p14:tracePt t="14854" x="2901950" y="1828800"/>
          <p14:tracePt t="14871" x="2952750" y="1835150"/>
          <p14:tracePt t="14888" x="2978150" y="1841500"/>
          <p14:tracePt t="14904" x="3003550" y="1847850"/>
          <p14:tracePt t="14921" x="3022600" y="1866900"/>
          <p14:tracePt t="14938" x="3035300" y="1879600"/>
          <p14:tracePt t="14954" x="3048000" y="1879600"/>
          <p14:tracePt t="14971" x="3073400" y="1879600"/>
          <p14:tracePt t="14988" x="3086100" y="1879600"/>
          <p14:tracePt t="15004" x="3098800" y="1879600"/>
          <p14:tracePt t="15022" x="3124200" y="1879600"/>
          <p14:tracePt t="15038" x="3130550" y="1879600"/>
          <p14:tracePt t="15054" x="3149600" y="1879600"/>
          <p14:tracePt t="15071" x="3162300" y="1879600"/>
          <p14:tracePt t="15088" x="3187700" y="1879600"/>
          <p14:tracePt t="15104" x="3206750" y="1873250"/>
          <p14:tracePt t="15121" x="3219450" y="1860550"/>
          <p14:tracePt t="15138" x="3244850" y="1854200"/>
          <p14:tracePt t="15154" x="3257550" y="1835150"/>
          <p14:tracePt t="15171" x="3295650" y="1816100"/>
          <p14:tracePt t="15187" x="3321050" y="1778000"/>
          <p14:tracePt t="15204" x="3346450" y="1746250"/>
          <p14:tracePt t="15221" x="3390900" y="1708150"/>
          <p14:tracePt t="15237" x="3403600" y="1676400"/>
          <p14:tracePt t="15254" x="3416300" y="1644650"/>
          <p14:tracePt t="15271" x="3429000" y="1625600"/>
          <p14:tracePt t="15287" x="3441700" y="1619250"/>
          <p14:tracePt t="15304" x="3441700" y="1600200"/>
          <p14:tracePt t="15321" x="3441700" y="1574800"/>
          <p14:tracePt t="15337" x="3441700" y="1530350"/>
          <p14:tracePt t="15354" x="3441700" y="1524000"/>
          <p14:tracePt t="15371" x="3441700" y="1517650"/>
          <p14:tracePt t="15427" x="3441700" y="1511300"/>
          <p14:tracePt t="15435" x="3441700" y="1504950"/>
          <p14:tracePt t="15446" x="3441700" y="1492250"/>
          <p14:tracePt t="15455" x="3441700" y="1466850"/>
          <p14:tracePt t="15471" x="3441700" y="1454150"/>
          <p14:tracePt t="15487" x="3441700" y="1447800"/>
          <p14:tracePt t="15504" x="3435350" y="1447800"/>
          <p14:tracePt t="15551" x="3422650" y="1447800"/>
          <p14:tracePt t="15934" x="3460750" y="1498600"/>
          <p14:tracePt t="15947" x="3581400" y="1612900"/>
          <p14:tracePt t="15964" x="3657600" y="1689100"/>
          <p14:tracePt t="15978" x="3708400" y="1733550"/>
          <p14:tracePt t="15987" x="3727450" y="1746250"/>
          <p14:tracePt t="16004" x="3778250" y="1778000"/>
          <p14:tracePt t="16020" x="3905250" y="1809750"/>
          <p14:tracePt t="16037" x="4025900" y="1822450"/>
          <p14:tracePt t="16054" x="4152900" y="1841500"/>
          <p14:tracePt t="16071" x="4279900" y="1866900"/>
          <p14:tracePt t="16087" x="4349750" y="1879600"/>
          <p14:tracePt t="16103" x="4413250" y="1911350"/>
          <p14:tracePt t="16120" x="4464050" y="1924050"/>
          <p14:tracePt t="16137" x="4533900" y="1949450"/>
          <p14:tracePt t="16153" x="4572000" y="1949450"/>
          <p14:tracePt t="16170" x="4603750" y="1949450"/>
          <p14:tracePt t="16187" x="4629150" y="1949450"/>
          <p14:tracePt t="16203" x="4686300" y="1924050"/>
          <p14:tracePt t="16220" x="4737100" y="1911350"/>
          <p14:tracePt t="16237" x="4787900" y="1873250"/>
          <p14:tracePt t="16253" x="4851400" y="1841500"/>
          <p14:tracePt t="16270" x="4940300" y="1790700"/>
          <p14:tracePt t="16287" x="4984750" y="1758950"/>
          <p14:tracePt t="16303" x="5010150" y="1727200"/>
          <p14:tracePt t="16320" x="5029200" y="1708150"/>
          <p14:tracePt t="16336" x="5041900" y="1682750"/>
          <p14:tracePt t="16353" x="5060950" y="1625600"/>
          <p14:tracePt t="16370" x="5060950" y="1555750"/>
          <p14:tracePt t="16386" x="5054600" y="1504950"/>
          <p14:tracePt t="16403" x="5022850" y="1466850"/>
          <p14:tracePt t="16420" x="4997450" y="1422400"/>
          <p14:tracePt t="16436" x="4953000" y="1397000"/>
          <p14:tracePt t="16453" x="4908550" y="1358900"/>
          <p14:tracePt t="16470" x="4851400" y="1333500"/>
          <p14:tracePt t="16486" x="4819650" y="1320800"/>
          <p14:tracePt t="16504" x="4762500" y="1282700"/>
          <p14:tracePt t="16520" x="4705350" y="1263650"/>
          <p14:tracePt t="16536" x="4603750" y="1225550"/>
          <p14:tracePt t="16553" x="4508500" y="1206500"/>
          <p14:tracePt t="16570" x="4375150" y="1200150"/>
          <p14:tracePt t="16586" x="4318000" y="1200150"/>
          <p14:tracePt t="16603" x="4279900" y="1212850"/>
          <p14:tracePt t="16620" x="4229100" y="1238250"/>
          <p14:tracePt t="16636" x="4152900" y="1282700"/>
          <p14:tracePt t="16653" x="4095750" y="1327150"/>
          <p14:tracePt t="16669" x="4057650" y="1390650"/>
          <p14:tracePt t="16686" x="4006850" y="1492250"/>
          <p14:tracePt t="16703" x="3962400" y="1619250"/>
          <p14:tracePt t="16719" x="3943350" y="1701800"/>
          <p14:tracePt t="16736" x="3943350" y="1765300"/>
          <p14:tracePt t="16753" x="3930650" y="1835150"/>
          <p14:tracePt t="16769" x="3930650" y="1860550"/>
          <p14:tracePt t="16786" x="3930650" y="1892300"/>
          <p14:tracePt t="16803" x="3930650" y="1924050"/>
          <p14:tracePt t="16819" x="3930650" y="1968500"/>
          <p14:tracePt t="16836" x="3930650" y="1987550"/>
          <p14:tracePt t="16853" x="3930650" y="2006600"/>
          <p14:tracePt t="16869" x="3930650" y="2019300"/>
          <p14:tracePt t="16886" x="3930650" y="2038350"/>
          <p14:tracePt t="16903" x="3930650" y="2044700"/>
          <p14:tracePt t="16919" x="3930650" y="2063750"/>
          <p14:tracePt t="16936" x="3930650" y="20828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9EA074-9095-4F77-A6B1-B4DCA2FD8DDC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702249"/>
          <a:ext cx="4821648" cy="12801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84537454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5312776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521790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4054936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Quality of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056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Probability (prior)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793432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4DEF98-9651-49BE-B1FF-F342283C383E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2414216"/>
          <a:ext cx="4821648" cy="142111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24540589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83884582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633272647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505183272"/>
                    </a:ext>
                  </a:extLst>
                </a:gridCol>
              </a:tblGrid>
              <a:tr h="39051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477964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985990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Not 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17987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6CB425C-CB68-4DBE-9716-860E95608803}"/>
              </a:ext>
            </a:extLst>
          </p:cNvPr>
          <p:cNvSpPr txBox="1"/>
          <p:nvPr/>
        </p:nvSpPr>
        <p:spPr>
          <a:xfrm>
            <a:off x="5782492" y="1157663"/>
            <a:ext cx="5765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dirty="0">
                <a:solidFill>
                  <a:schemeClr val="tx2">
                    <a:lumMod val="90000"/>
                  </a:schemeClr>
                </a:solidFill>
              </a:rPr>
              <a:t>Probability of the course being good fair or bad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9056C2-2763-415B-96D3-DA3F18926A1B}"/>
              </a:ext>
            </a:extLst>
          </p:cNvPr>
          <p:cNvSpPr txBox="1"/>
          <p:nvPr/>
        </p:nvSpPr>
        <p:spPr>
          <a:xfrm>
            <a:off x="5782492" y="2940105"/>
            <a:ext cx="5765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dirty="0">
                <a:solidFill>
                  <a:schemeClr val="tx2">
                    <a:lumMod val="90000"/>
                  </a:schemeClr>
                </a:solidFill>
              </a:rPr>
              <a:t>Probability of the first lecture of each kind of course to be either interesting or boring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65647C3-9D49-489A-95D8-B633C7A6AA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720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12"/>
    </mc:Choice>
    <mc:Fallback>
      <p:transition spd="slow" advTm="37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89" x="4013200" y="2101850"/>
          <p14:tracePt t="4796" x="4216400" y="2139950"/>
          <p14:tracePt t="4805" x="4425950" y="2209800"/>
          <p14:tracePt t="4819" x="4921250" y="2362200"/>
          <p14:tracePt t="4835" x="5289550" y="2425700"/>
          <p14:tracePt t="4852" x="5765800" y="2438400"/>
          <p14:tracePt t="4869" x="6362700" y="2400300"/>
          <p14:tracePt t="4885" x="6686550" y="2368550"/>
          <p14:tracePt t="4902" x="7219950" y="2362200"/>
          <p14:tracePt t="4919" x="7518400" y="2406650"/>
          <p14:tracePt t="4935" x="7937500" y="2501900"/>
          <p14:tracePt t="4952" x="8039100" y="2527300"/>
          <p14:tracePt t="4968" x="8153400" y="2546350"/>
          <p14:tracePt t="4986" x="8362950" y="2559050"/>
          <p14:tracePt t="5002" x="8439150" y="2565400"/>
          <p14:tracePt t="5018" x="8528050" y="2590800"/>
          <p14:tracePt t="5035" x="8648700" y="2609850"/>
          <p14:tracePt t="5052" x="8775700" y="2667000"/>
          <p14:tracePt t="5068" x="8826500" y="2698750"/>
          <p14:tracePt t="5085" x="8870950" y="2724150"/>
          <p14:tracePt t="5102" x="8902700" y="2762250"/>
          <p14:tracePt t="5118" x="8934450" y="2806700"/>
          <p14:tracePt t="5135" x="8953500" y="2819400"/>
          <p14:tracePt t="5152" x="8953500" y="2832100"/>
          <p14:tracePt t="5168" x="8953500" y="2851150"/>
          <p14:tracePt t="5185" x="8940800" y="2895600"/>
          <p14:tracePt t="5202" x="8909050" y="2940050"/>
          <p14:tracePt t="5218" x="8877300" y="2965450"/>
          <p14:tracePt t="5235" x="8782050" y="3022600"/>
          <p14:tracePt t="5252" x="8705850" y="3054350"/>
          <p14:tracePt t="5268" x="8597900" y="3098800"/>
          <p14:tracePt t="5285" x="8439150" y="3168650"/>
          <p14:tracePt t="5302" x="8134350" y="3263900"/>
          <p14:tracePt t="5318" x="7962900" y="3302000"/>
          <p14:tracePt t="5335" x="7816850" y="3352800"/>
          <p14:tracePt t="5352" x="7677150" y="3371850"/>
          <p14:tracePt t="5368" x="7537450" y="3416300"/>
          <p14:tracePt t="5385" x="7391400" y="3441700"/>
          <p14:tracePt t="5401" x="7245350" y="3486150"/>
          <p14:tracePt t="5418" x="7042150" y="3549650"/>
          <p14:tracePt t="5434" x="6908800" y="3587750"/>
          <p14:tracePt t="5451" x="6800850" y="3644900"/>
          <p14:tracePt t="5468" x="6686550" y="3689350"/>
          <p14:tracePt t="5485" x="6565900" y="3752850"/>
          <p14:tracePt t="5501" x="6483350" y="3784600"/>
          <p14:tracePt t="5518" x="6394450" y="3829050"/>
          <p14:tracePt t="5534" x="6299200" y="3867150"/>
          <p14:tracePt t="5551" x="6159500" y="3911600"/>
          <p14:tracePt t="5568" x="6083300" y="3924300"/>
          <p14:tracePt t="5584" x="6019800" y="3924300"/>
          <p14:tracePt t="5601" x="5943600" y="3924300"/>
          <p14:tracePt t="5618" x="5822950" y="3943350"/>
          <p14:tracePt t="5634" x="5759450" y="3943350"/>
          <p14:tracePt t="5651" x="5721350" y="3949700"/>
          <p14:tracePt t="5668" x="5702300" y="3949700"/>
          <p14:tracePt t="5685" x="5695950" y="3949700"/>
          <p14:tracePt t="5701" x="5689600" y="3949700"/>
          <p14:tracePt t="5809" x="5695950" y="3943350"/>
          <p14:tracePt t="5816" x="5702300" y="3937000"/>
          <p14:tracePt t="5824" x="5708650" y="3930650"/>
          <p14:tracePt t="5834" x="5727700" y="3924300"/>
          <p14:tracePt t="5852" x="5772150" y="3898900"/>
          <p14:tracePt t="5868" x="5816600" y="3892550"/>
          <p14:tracePt t="5884" x="5854700" y="3886200"/>
          <p14:tracePt t="5901" x="5886450" y="3879850"/>
          <p14:tracePt t="5918" x="5911850" y="3873500"/>
          <p14:tracePt t="5935" x="5937250" y="3873500"/>
          <p14:tracePt t="5951" x="5962650" y="3867150"/>
          <p14:tracePt t="5968" x="5981700" y="3867150"/>
          <p14:tracePt t="5985" x="6038850" y="3860800"/>
          <p14:tracePt t="6001" x="6121400" y="3848100"/>
          <p14:tracePt t="6018" x="6242050" y="3841750"/>
          <p14:tracePt t="6023" x="6267450" y="3822700"/>
          <p14:tracePt t="6036" x="6337300" y="3816350"/>
          <p14:tracePt t="6051" x="6400800" y="3810000"/>
          <p14:tracePt t="6068" x="6445250" y="3810000"/>
          <p14:tracePt t="6084" x="6515100" y="3803650"/>
          <p14:tracePt t="6101" x="6604000" y="3797300"/>
          <p14:tracePt t="6117" x="6629400" y="3797300"/>
          <p14:tracePt t="6134" x="6654800" y="3797300"/>
          <p14:tracePt t="6151" x="6673850" y="3797300"/>
          <p14:tracePt t="6167" x="6705600" y="3797300"/>
          <p14:tracePt t="6184" x="6724650" y="3797300"/>
          <p14:tracePt t="6201" x="6756400" y="3790950"/>
          <p14:tracePt t="6217" x="6781800" y="3790950"/>
          <p14:tracePt t="6234" x="6832600" y="3784600"/>
          <p14:tracePt t="6251" x="6902450" y="3771900"/>
          <p14:tracePt t="6267" x="6972300" y="3765550"/>
          <p14:tracePt t="6284" x="7061200" y="3746500"/>
          <p14:tracePt t="6301" x="7112000" y="3746500"/>
          <p14:tracePt t="6317" x="7181850" y="3746500"/>
          <p14:tracePt t="6334" x="7213600" y="3746500"/>
          <p14:tracePt t="6351" x="7340600" y="3733800"/>
          <p14:tracePt t="6367" x="7435850" y="3733800"/>
          <p14:tracePt t="6384" x="7493000" y="3727450"/>
          <p14:tracePt t="6401" x="7556500" y="3721100"/>
          <p14:tracePt t="6417" x="7626350" y="3721100"/>
          <p14:tracePt t="6434" x="7658100" y="3727450"/>
          <p14:tracePt t="6450" x="7721600" y="3746500"/>
          <p14:tracePt t="6468" x="7753350" y="3759200"/>
          <p14:tracePt t="6484" x="7816850" y="3765550"/>
          <p14:tracePt t="6500" x="7854950" y="3765550"/>
          <p14:tracePt t="6517" x="7874000" y="3778250"/>
          <p14:tracePt t="6521" x="7886700" y="3778250"/>
          <p14:tracePt t="6535" x="7924800" y="3778250"/>
          <p14:tracePt t="6551" x="7962900" y="3778250"/>
          <p14:tracePt t="6567" x="8007350" y="3778250"/>
          <p14:tracePt t="6584" x="8045450" y="3778250"/>
          <p14:tracePt t="6600" x="8096250" y="3778250"/>
          <p14:tracePt t="6617" x="8115300" y="3778250"/>
          <p14:tracePt t="6634" x="8153400" y="3778250"/>
          <p14:tracePt t="6651" x="8166100" y="3778250"/>
          <p14:tracePt t="6667" x="8191500" y="3784600"/>
          <p14:tracePt t="6684" x="8204200" y="3790950"/>
          <p14:tracePt t="6700" x="8210550" y="3790950"/>
          <p14:tracePt t="7615" x="8204200" y="3790950"/>
          <p14:tracePt t="7621" x="8197850" y="3784600"/>
          <p14:tracePt t="7633" x="8191500" y="3784600"/>
          <p14:tracePt t="7650" x="8178800" y="3778250"/>
          <p14:tracePt t="7666" x="8172450" y="3771900"/>
          <p14:tracePt t="7683" x="8166100" y="3765550"/>
          <p14:tracePt t="7701" x="8153400" y="3765550"/>
          <p14:tracePt t="7747" x="8153400" y="3759200"/>
          <p14:tracePt t="7760" x="8147050" y="3759200"/>
          <p14:tracePt t="7790" x="8140700" y="3759200"/>
          <p14:tracePt t="7833" x="8134350" y="3759200"/>
          <p14:tracePt t="7847" x="8128000" y="3759200"/>
          <p14:tracePt t="7855" x="8121650" y="3759200"/>
          <p14:tracePt t="7871" x="8115300" y="3759200"/>
          <p14:tracePt t="7891" x="8108950" y="3746500"/>
          <p14:tracePt t="7914" x="8102600" y="3746500"/>
          <p14:tracePt t="7922" x="8089900" y="3746500"/>
          <p14:tracePt t="7939" x="8083550" y="3746500"/>
          <p14:tracePt t="7950" x="8070850" y="3746500"/>
          <p14:tracePt t="8032" x="8064500" y="3746500"/>
          <p14:tracePt t="8039" x="8058150" y="3746500"/>
          <p14:tracePt t="8049" x="8051800" y="3746500"/>
          <p14:tracePt t="8070" x="8039100" y="3746500"/>
          <p14:tracePt t="8082" x="8026400" y="3746500"/>
          <p14:tracePt t="8099" x="8020050" y="3746500"/>
          <p14:tracePt t="8116" x="8013700" y="3746500"/>
          <p14:tracePt t="8132" x="8007350" y="3746500"/>
          <p14:tracePt t="8156" x="8001000" y="3746500"/>
          <p14:tracePt t="8166" x="7994650" y="3746500"/>
          <p14:tracePt t="8182" x="7981950" y="3746500"/>
          <p14:tracePt t="8200" x="7969250" y="3746500"/>
          <p14:tracePt t="8216" x="7956550" y="3746500"/>
          <p14:tracePt t="8232" x="7943850" y="3746500"/>
          <p14:tracePt t="8249" x="7905750" y="3746500"/>
          <p14:tracePt t="8266" x="7829550" y="3733800"/>
          <p14:tracePt t="8282" x="7766050" y="3727450"/>
          <p14:tracePt t="8299" x="7708900" y="3727450"/>
          <p14:tracePt t="8315" x="7651750" y="3727450"/>
          <p14:tracePt t="8332" x="7537450" y="3714750"/>
          <p14:tracePt t="8349" x="7429500" y="3714750"/>
          <p14:tracePt t="8365" x="7327900" y="3721100"/>
          <p14:tracePt t="8383" x="7175500" y="3746500"/>
          <p14:tracePt t="8399" x="7067550" y="3771900"/>
          <p14:tracePt t="8416" x="6959600" y="3790950"/>
          <p14:tracePt t="8432" x="6858000" y="3810000"/>
          <p14:tracePt t="8449" x="6705600" y="3835400"/>
          <p14:tracePt t="8465" x="6591300" y="3841750"/>
          <p14:tracePt t="8482" x="6464300" y="3841750"/>
          <p14:tracePt t="8499" x="6369050" y="3841750"/>
          <p14:tracePt t="8515" x="6254750" y="3841750"/>
          <p14:tracePt t="8532" x="6159500" y="3841750"/>
          <p14:tracePt t="8549" x="6038850" y="3822700"/>
          <p14:tracePt t="8566" x="5918200" y="3797300"/>
          <p14:tracePt t="8582" x="5854700" y="3771900"/>
          <p14:tracePt t="8599" x="5803900" y="3752850"/>
          <p14:tracePt t="8615" x="5759450" y="3752850"/>
          <p14:tracePt t="8632" x="5721350" y="3752850"/>
          <p14:tracePt t="8649" x="5689600" y="3746500"/>
          <p14:tracePt t="8665" x="5657850" y="3746500"/>
          <p14:tracePt t="8682" x="5645150" y="3746500"/>
          <p14:tracePt t="8699" x="5626100" y="3746500"/>
          <p14:tracePt t="8715" x="5607050" y="3746500"/>
          <p14:tracePt t="8732" x="5600700" y="3746500"/>
          <p14:tracePt t="8773" x="5594350" y="3746500"/>
          <p14:tracePt t="8833" x="5588000" y="3746500"/>
          <p14:tracePt t="8884" x="5581650" y="3746500"/>
          <p14:tracePt t="8972" x="5575300" y="3746500"/>
          <p14:tracePt t="9009" x="5575300" y="3740150"/>
          <p14:tracePt t="9031" x="5575300" y="3733800"/>
          <p14:tracePt t="9054" x="5568950" y="3727450"/>
          <p14:tracePt t="9089" x="5568950" y="3721100"/>
          <p14:tracePt t="9111" x="5562600" y="3721100"/>
          <p14:tracePt t="9119" x="5562600" y="3714750"/>
          <p14:tracePt t="9169" x="5562600" y="3702050"/>
          <p14:tracePt t="9199" x="5562600" y="3695700"/>
          <p14:tracePt t="9222" x="5562600" y="3689350"/>
          <p14:tracePt t="9238" x="5562600" y="3683000"/>
          <p14:tracePt t="9331" x="5562600" y="3676650"/>
          <p14:tracePt t="9375" x="5562600" y="3670300"/>
          <p14:tracePt t="10014" x="5499100" y="3670300"/>
          <p14:tracePt t="10022" x="5372100" y="3670300"/>
          <p14:tracePt t="10031" x="5257800" y="3670300"/>
          <p14:tracePt t="10049" x="4876800" y="3657600"/>
          <p14:tracePt t="10065" x="4648200" y="3632200"/>
          <p14:tracePt t="10081" x="4394200" y="3594100"/>
          <p14:tracePt t="10098" x="4140200" y="3517900"/>
          <p14:tracePt t="10115" x="3714750" y="3397250"/>
          <p14:tracePt t="10131" x="3492500" y="3346450"/>
          <p14:tracePt t="10148" x="3257550" y="3270250"/>
          <p14:tracePt t="10164" x="3028950" y="3225800"/>
          <p14:tracePt t="10181" x="2692400" y="3168650"/>
          <p14:tracePt t="10198" x="2476500" y="3143250"/>
          <p14:tracePt t="10214" x="2324100" y="3136900"/>
          <p14:tracePt t="10232" x="2146300" y="3136900"/>
          <p14:tracePt t="10248" x="2025650" y="3136900"/>
          <p14:tracePt t="10264" x="1936750" y="3136900"/>
          <p14:tracePt t="10281" x="1828800" y="3136900"/>
          <p14:tracePt t="10298" x="1651000" y="3136900"/>
          <p14:tracePt t="10314" x="1568450" y="3136900"/>
          <p14:tracePt t="10331" x="1504950" y="3136900"/>
          <p14:tracePt t="10347" x="1441450" y="3136900"/>
          <p14:tracePt t="10364" x="1301750" y="3136900"/>
          <p14:tracePt t="10380" x="1231900" y="3143250"/>
          <p14:tracePt t="10397" x="1149350" y="3143250"/>
          <p14:tracePt t="10414" x="1111250" y="3149600"/>
          <p14:tracePt t="10431" x="1060450" y="3149600"/>
          <p14:tracePt t="10447" x="1047750" y="3149600"/>
          <p14:tracePt t="10464" x="1016000" y="3149600"/>
          <p14:tracePt t="10481" x="996950" y="3149600"/>
          <p14:tracePt t="10497" x="990600" y="3149600"/>
          <p14:tracePt t="10514" x="977900" y="3149600"/>
          <p14:tracePt t="10530" x="971550" y="3149600"/>
          <p14:tracePt t="10547" x="958850" y="3149600"/>
          <p14:tracePt t="10564" x="952500" y="3149600"/>
          <p14:tracePt t="10601" x="946150" y="3149600"/>
          <p14:tracePt t="10614" x="939800" y="3149600"/>
          <p14:tracePt t="10622" x="933450" y="3149600"/>
          <p14:tracePt t="10630" x="927100" y="3155950"/>
          <p14:tracePt t="10647" x="914400" y="3155950"/>
          <p14:tracePt t="10665" x="895350" y="3155950"/>
          <p14:tracePt t="10680" x="882650" y="3155950"/>
          <p14:tracePt t="10697" x="882650" y="3162300"/>
          <p14:tracePt t="10901" x="895350" y="3162300"/>
          <p14:tracePt t="10911" x="927100" y="3162300"/>
          <p14:tracePt t="10921" x="984250" y="3155950"/>
          <p14:tracePt t="10930" x="1016000" y="3136900"/>
          <p14:tracePt t="10947" x="1079500" y="3130550"/>
          <p14:tracePt t="10963" x="1162050" y="3130550"/>
          <p14:tracePt t="10980" x="1339850" y="3130550"/>
          <p14:tracePt t="10997" x="1416050" y="3130550"/>
          <p14:tracePt t="11013" x="1466850" y="3130550"/>
          <p14:tracePt t="11030" x="1511300" y="3124200"/>
          <p14:tracePt t="11047" x="1581150" y="3098800"/>
          <p14:tracePt t="11063" x="1651000" y="3054350"/>
          <p14:tracePt t="11080" x="1727200" y="3028950"/>
          <p14:tracePt t="11098" x="1803400" y="3009900"/>
          <p14:tracePt t="11113" x="1841500" y="2990850"/>
          <p14:tracePt t="11130" x="1892300" y="2952750"/>
          <p14:tracePt t="11147" x="1949450" y="2901950"/>
          <p14:tracePt t="11164" x="2051050" y="2819400"/>
          <p14:tracePt t="11180" x="2120900" y="2781300"/>
          <p14:tracePt t="11197" x="2203450" y="2724150"/>
          <p14:tracePt t="11213" x="2273300" y="2692400"/>
          <p14:tracePt t="11230" x="2362200" y="2647950"/>
          <p14:tracePt t="11247" x="2387600" y="2635250"/>
          <p14:tracePt t="11263" x="2413000" y="2622550"/>
          <p14:tracePt t="11281" x="2425700" y="2597150"/>
          <p14:tracePt t="11297" x="2444750" y="2578100"/>
          <p14:tracePt t="11313" x="2463800" y="2552700"/>
          <p14:tracePt t="11330" x="2476500" y="2533650"/>
          <p14:tracePt t="11347" x="2495550" y="2501900"/>
          <p14:tracePt t="11363" x="2495550" y="2489200"/>
          <p14:tracePt t="11380" x="2495550" y="2463800"/>
          <p14:tracePt t="11396" x="2495550" y="2451100"/>
          <p14:tracePt t="11413" x="2495550" y="2432050"/>
          <p14:tracePt t="11430" x="2489200" y="2419350"/>
          <p14:tracePt t="11446" x="2470150" y="2400300"/>
          <p14:tracePt t="11463" x="2457450" y="2393950"/>
          <p14:tracePt t="11480" x="2438400" y="2387600"/>
          <p14:tracePt t="11496" x="2406650" y="2381250"/>
          <p14:tracePt t="11513" x="2374900" y="2381250"/>
          <p14:tracePt t="11531" x="2298700" y="2374900"/>
          <p14:tracePt t="11546" x="2228850" y="2374900"/>
          <p14:tracePt t="11563" x="2165350" y="2374900"/>
          <p14:tracePt t="11580" x="2108200" y="2374900"/>
          <p14:tracePt t="11596" x="2038350" y="2374900"/>
          <p14:tracePt t="11613" x="2012950" y="2381250"/>
          <p14:tracePt t="11630" x="1981200" y="2387600"/>
          <p14:tracePt t="11646" x="1949450" y="2393950"/>
          <p14:tracePt t="11663" x="1892300" y="2425700"/>
          <p14:tracePt t="11680" x="1866900" y="2438400"/>
          <p14:tracePt t="11696" x="1835150" y="2438400"/>
          <p14:tracePt t="11714" x="1816100" y="2444750"/>
          <p14:tracePt t="11729" x="1797050" y="2457450"/>
          <p14:tracePt t="11746" x="1778000" y="2476500"/>
          <p14:tracePt t="11763" x="1765300" y="2489200"/>
          <p14:tracePt t="11780" x="1752600" y="2508250"/>
          <p14:tracePt t="11796" x="1739900" y="2514600"/>
          <p14:tracePt t="11813" x="1727200" y="2514600"/>
          <p14:tracePt t="11829" x="1720850" y="2520950"/>
          <p14:tracePt t="11846" x="1714500" y="2546350"/>
          <p14:tracePt t="11863" x="1714500" y="2565400"/>
          <p14:tracePt t="11879" x="1714500" y="2603500"/>
          <p14:tracePt t="11897" x="1714500" y="2628900"/>
          <p14:tracePt t="11913" x="1714500" y="2641600"/>
          <p14:tracePt t="11929" x="1714500" y="2660650"/>
          <p14:tracePt t="11963" x="1714500" y="2673350"/>
          <p14:tracePt t="11979" x="1720850" y="2686050"/>
          <p14:tracePt t="11996" x="1720850" y="2692400"/>
          <p14:tracePt t="12013" x="1733550" y="2692400"/>
          <p14:tracePt t="12045" x="1739900" y="2698750"/>
          <p14:tracePt t="12055" x="1746250" y="2698750"/>
          <p14:tracePt t="12063" x="1752600" y="2705100"/>
          <p14:tracePt t="12079" x="1765300" y="2711450"/>
          <p14:tracePt t="12096" x="1778000" y="2717800"/>
          <p14:tracePt t="12129" x="1790700" y="2717800"/>
          <p14:tracePt t="12146" x="1809750" y="2724150"/>
          <p14:tracePt t="12162" x="1816100" y="2724150"/>
          <p14:tracePt t="12179" x="1828800" y="2730500"/>
          <p14:tracePt t="12196" x="1841500" y="2736850"/>
          <p14:tracePt t="12212" x="1860550" y="2736850"/>
          <p14:tracePt t="12229" x="1866900" y="2743200"/>
          <p14:tracePt t="12246" x="1879600" y="2743200"/>
          <p14:tracePt t="12262" x="1885950" y="2743200"/>
          <p14:tracePt t="12279" x="1905000" y="2743200"/>
          <p14:tracePt t="12296" x="1924050" y="2743200"/>
          <p14:tracePt t="12312" x="1930400" y="2743200"/>
          <p14:tracePt t="12330" x="1962150" y="2743200"/>
          <p14:tracePt t="12346" x="1974850" y="2743200"/>
          <p14:tracePt t="12362" x="1981200" y="2743200"/>
          <p14:tracePt t="12379" x="1993900" y="2743200"/>
          <p14:tracePt t="12396" x="2019300" y="2736850"/>
          <p14:tracePt t="12412" x="2025650" y="2736850"/>
          <p14:tracePt t="12492" x="2025650" y="2730500"/>
          <p14:tracePt t="12507" x="2032000" y="2730500"/>
          <p14:tracePt t="12522" x="2038350" y="2724150"/>
          <p14:tracePt t="12530" x="2044700" y="2717800"/>
          <p14:tracePt t="12546" x="2051050" y="2711450"/>
          <p14:tracePt t="12562" x="2057400" y="2705100"/>
          <p14:tracePt t="12581" x="2063750" y="2705100"/>
          <p14:tracePt t="12595" x="2076450" y="2692400"/>
          <p14:tracePt t="12612" x="2095500" y="2686050"/>
          <p14:tracePt t="12629" x="2108200" y="2679700"/>
          <p14:tracePt t="12645" x="2114550" y="2679700"/>
          <p14:tracePt t="12684" x="2127250" y="2679700"/>
          <p14:tracePt t="12690" x="2133600" y="2679700"/>
          <p14:tracePt t="12699" x="2139950" y="2673350"/>
          <p14:tracePt t="12712" x="2159000" y="2660650"/>
          <p14:tracePt t="12729" x="2190750" y="2641600"/>
          <p14:tracePt t="12745" x="2216150" y="2628900"/>
          <p14:tracePt t="12762" x="2241550" y="2603500"/>
          <p14:tracePt t="12778" x="2266950" y="2590800"/>
          <p14:tracePt t="12795" x="2279650" y="2578100"/>
          <p14:tracePt t="12812" x="2286000" y="2559050"/>
          <p14:tracePt t="12828" x="2317750" y="2514600"/>
          <p14:tracePt t="12845" x="2324100" y="2495550"/>
          <p14:tracePt t="12862" x="2330450" y="2482850"/>
          <p14:tracePt t="12878" x="2330450" y="2470150"/>
          <p14:tracePt t="12895" x="2330450" y="2457450"/>
          <p14:tracePt t="12912" x="2330450" y="2438400"/>
          <p14:tracePt t="12928" x="2324100" y="2432050"/>
          <p14:tracePt t="12946" x="2298700" y="2425700"/>
          <p14:tracePt t="12962" x="2286000" y="2419350"/>
          <p14:tracePt t="12978" x="2266950" y="2413000"/>
          <p14:tracePt t="12995" x="2235200" y="2413000"/>
          <p14:tracePt t="13012" x="2184400" y="2400300"/>
          <p14:tracePt t="13028" x="2152650" y="2393950"/>
          <p14:tracePt t="13045" x="2114550" y="2381250"/>
          <p14:tracePt t="13062" x="2089150" y="2381250"/>
          <p14:tracePt t="13066" x="2076450" y="2381250"/>
          <p14:tracePt t="13078" x="2044700" y="2381250"/>
          <p14:tracePt t="13095" x="2025650" y="2381250"/>
          <p14:tracePt t="13112" x="2012950" y="2381250"/>
          <p14:tracePt t="13128" x="2000250" y="2381250"/>
          <p14:tracePt t="13145" x="1981200" y="2381250"/>
          <p14:tracePt t="13161" x="1968500" y="2381250"/>
          <p14:tracePt t="13178" x="1962150" y="2381250"/>
          <p14:tracePt t="13195" x="1936750" y="2381250"/>
          <p14:tracePt t="13211" x="1924050" y="2381250"/>
          <p14:tracePt t="13228" x="1917700" y="2381250"/>
          <p14:tracePt t="13245" x="1911350" y="2381250"/>
          <p14:tracePt t="13953" x="1885950" y="2393950"/>
          <p14:tracePt t="13963" x="1860550" y="2406650"/>
          <p14:tracePt t="13978" x="1809750" y="2432050"/>
          <p14:tracePt t="13996" x="1733550" y="2501900"/>
          <p14:tracePt t="14011" x="1701800" y="2546350"/>
          <p14:tracePt t="14028" x="1682750" y="2565400"/>
          <p14:tracePt t="14045" x="1638300" y="2622550"/>
          <p14:tracePt t="14062" x="1612900" y="2660650"/>
          <p14:tracePt t="14078" x="1600200" y="2698750"/>
          <p14:tracePt t="14094" x="1587500" y="2730500"/>
          <p14:tracePt t="14111" x="1574800" y="2762250"/>
          <p14:tracePt t="14127" x="1549400" y="2787650"/>
          <p14:tracePt t="14144" x="1536700" y="2813050"/>
          <p14:tracePt t="14161" x="1536700" y="2819400"/>
          <p14:tracePt t="14178" x="1536700" y="2832100"/>
          <p14:tracePt t="14194" x="1524000" y="2851150"/>
          <p14:tracePt t="14211" x="1517650" y="2857500"/>
          <p14:tracePt t="14228" x="1511300" y="2863850"/>
          <p14:tracePt t="14244" x="1485900" y="2876550"/>
          <p14:tracePt t="14261" x="1473200" y="2882900"/>
          <p14:tracePt t="14277" x="1466850" y="2882900"/>
          <p14:tracePt t="14294" x="1435100" y="2882900"/>
          <p14:tracePt t="14311" x="1397000" y="2882900"/>
          <p14:tracePt t="14327" x="1365250" y="2882900"/>
          <p14:tracePt t="14344" x="1327150" y="2882900"/>
          <p14:tracePt t="14361" x="1282700" y="2882900"/>
          <p14:tracePt t="14377" x="1244600" y="2882900"/>
          <p14:tracePt t="14394" x="1212850" y="2882900"/>
          <p14:tracePt t="14411" x="1187450" y="2882900"/>
          <p14:tracePt t="14428" x="1136650" y="2882900"/>
          <p14:tracePt t="14444" x="1104900" y="2882900"/>
          <p14:tracePt t="14460" x="1079500" y="2882900"/>
          <p14:tracePt t="14477" x="1060450" y="2882900"/>
          <p14:tracePt t="14494" x="1041400" y="2882900"/>
          <p14:tracePt t="14510" x="1028700" y="2882900"/>
          <p14:tracePt t="14527" x="1022350" y="2882900"/>
          <p14:tracePt t="14544" x="1016000" y="2882900"/>
          <p14:tracePt t="14560" x="1003300" y="2882900"/>
          <p14:tracePt t="14680" x="1003300" y="2889250"/>
          <p14:tracePt t="14688" x="1003300" y="2895600"/>
          <p14:tracePt t="14700" x="1003300" y="2901950"/>
          <p14:tracePt t="14711" x="1003300" y="2908300"/>
          <p14:tracePt t="14727" x="1003300" y="2927350"/>
          <p14:tracePt t="14744" x="1003300" y="2946400"/>
          <p14:tracePt t="14760" x="1016000" y="2952750"/>
          <p14:tracePt t="14777" x="1028700" y="2971800"/>
          <p14:tracePt t="14794" x="1041400" y="3003550"/>
          <p14:tracePt t="14810" x="1073150" y="3048000"/>
          <p14:tracePt t="14827" x="1079500" y="3067050"/>
          <p14:tracePt t="14843" x="1079500" y="3073400"/>
          <p14:tracePt t="14861" x="1085850" y="3092450"/>
          <p14:tracePt t="14899" x="1085850" y="3098800"/>
          <p14:tracePt t="14910" x="1085850" y="3105150"/>
          <p14:tracePt t="14929" x="1085850" y="3111500"/>
          <p14:tracePt t="14965" x="1085850" y="3117850"/>
          <p14:tracePt t="14973" x="1085850" y="3124200"/>
          <p14:tracePt t="14986" x="1085850" y="3130550"/>
          <p14:tracePt t="14994" x="1085850" y="3136900"/>
          <p14:tracePt t="15010" x="1085850" y="3143250"/>
          <p14:tracePt t="15027" x="1085850" y="3155950"/>
          <p14:tracePt t="15044" x="1085850" y="3175000"/>
          <p14:tracePt t="15354" x="1092200" y="3175000"/>
          <p14:tracePt t="15376" x="1098550" y="3175000"/>
          <p14:tracePt t="15387" x="1104900" y="3175000"/>
          <p14:tracePt t="15400" x="1111250" y="3181350"/>
          <p14:tracePt t="15416" x="1130300" y="3181350"/>
          <p14:tracePt t="15426" x="1143000" y="3187700"/>
          <p14:tracePt t="15443" x="1149350" y="3187700"/>
          <p14:tracePt t="15460" x="1162050" y="3187700"/>
          <p14:tracePt t="15477" x="1187450" y="3187700"/>
          <p14:tracePt t="15510" x="1193800" y="3187700"/>
          <p14:tracePt t="15526" x="1200150" y="3187700"/>
          <p14:tracePt t="15543" x="1212850" y="3187700"/>
          <p14:tracePt t="15560" x="1225550" y="3187700"/>
          <p14:tracePt t="15576" x="1238250" y="3187700"/>
          <p14:tracePt t="15593" x="1244600" y="3187700"/>
          <p14:tracePt t="15610" x="1250950" y="3187700"/>
          <p14:tracePt t="15626" x="1257300" y="3187700"/>
          <p14:tracePt t="15643" x="1263650" y="3187700"/>
          <p14:tracePt t="15660" x="1270000" y="3187700"/>
          <p14:tracePt t="15676" x="1282700" y="3187700"/>
          <p14:tracePt t="15693" x="1301750" y="3187700"/>
          <p14:tracePt t="15710" x="1308100" y="3187700"/>
          <p14:tracePt t="15727" x="1314450" y="3187700"/>
          <p14:tracePt t="15765" x="1320800" y="3187700"/>
          <p14:tracePt t="15772" x="1327150" y="3187700"/>
          <p14:tracePt t="15781" x="1333500" y="3187700"/>
          <p14:tracePt t="15793" x="1346200" y="3187700"/>
          <p14:tracePt t="15809" x="1365250" y="3187700"/>
          <p14:tracePt t="15826" x="1390650" y="3187700"/>
          <p14:tracePt t="15844" x="1428750" y="3187700"/>
          <p14:tracePt t="15859" x="1454150" y="3187700"/>
          <p14:tracePt t="15876" x="1473200" y="3181350"/>
          <p14:tracePt t="15893" x="1504950" y="3175000"/>
          <p14:tracePt t="15909" x="1549400" y="3143250"/>
          <p14:tracePt t="15926" x="1587500" y="3130550"/>
          <p14:tracePt t="15942" x="1625600" y="3117850"/>
          <p14:tracePt t="15959" x="1676400" y="3117850"/>
          <p14:tracePt t="15976" x="1771650" y="3117850"/>
          <p14:tracePt t="15992" x="1828800" y="3117850"/>
          <p14:tracePt t="16009" x="1898650" y="3117850"/>
          <p14:tracePt t="16026" x="1987550" y="3111500"/>
          <p14:tracePt t="16043" x="2076450" y="3086100"/>
          <p14:tracePt t="16059" x="2120900" y="3086100"/>
          <p14:tracePt t="16076" x="2159000" y="3079750"/>
          <p14:tracePt t="16093" x="2203450" y="3067050"/>
          <p14:tracePt t="16109" x="2222500" y="3067050"/>
          <p14:tracePt t="16126" x="2235200" y="3067050"/>
          <p14:tracePt t="16143" x="2247900" y="3067050"/>
          <p14:tracePt t="16159" x="2260600" y="3067050"/>
          <p14:tracePt t="16176" x="2273300" y="3067050"/>
          <p14:tracePt t="16193" x="2279650" y="3067050"/>
          <p14:tracePt t="16209" x="2286000" y="3060700"/>
          <p14:tracePt t="16226" x="2292350" y="3048000"/>
          <p14:tracePt t="16243" x="2305050" y="3035300"/>
          <p14:tracePt t="16259" x="2324100" y="3022600"/>
          <p14:tracePt t="16276" x="2336800" y="3009900"/>
          <p14:tracePt t="16292" x="2343150" y="2990850"/>
          <p14:tracePt t="16309" x="2355850" y="2984500"/>
          <p14:tracePt t="16326" x="2374900" y="2978150"/>
          <p14:tracePt t="16343" x="2387600" y="2946400"/>
          <p14:tracePt t="16359" x="2400300" y="2921000"/>
          <p14:tracePt t="16375" x="2400300" y="2908300"/>
          <p14:tracePt t="16392" x="2400300" y="2895600"/>
          <p14:tracePt t="16409" x="2400300" y="2882900"/>
          <p14:tracePt t="16425" x="2387600" y="2876550"/>
          <p14:tracePt t="16442" x="2368550" y="2863850"/>
          <p14:tracePt t="16459" x="2355850" y="2857500"/>
          <p14:tracePt t="16475" x="2324100" y="2838450"/>
          <p14:tracePt t="16492" x="2292350" y="2832100"/>
          <p14:tracePt t="16509" x="2266950" y="2832100"/>
          <p14:tracePt t="16526" x="2197100" y="2819400"/>
          <p14:tracePt t="16542" x="2146300" y="2813050"/>
          <p14:tracePt t="16559" x="2101850" y="2813050"/>
          <p14:tracePt t="16575" x="2082800" y="2813050"/>
          <p14:tracePt t="16592" x="2025650" y="2813050"/>
          <p14:tracePt t="16609" x="2000250" y="2813050"/>
          <p14:tracePt t="16625" x="1968500" y="2813050"/>
          <p14:tracePt t="16642" x="1943100" y="2813050"/>
          <p14:tracePt t="16659" x="1930400" y="2813050"/>
          <p14:tracePt t="16675" x="1898650" y="2813050"/>
          <p14:tracePt t="16692" x="1885950" y="2813050"/>
          <p14:tracePt t="16709" x="1866900" y="2813050"/>
          <p14:tracePt t="16725" x="1847850" y="2813050"/>
          <p14:tracePt t="16742" x="1822450" y="2813050"/>
          <p14:tracePt t="16759" x="1797050" y="2813050"/>
          <p14:tracePt t="16776" x="1778000" y="2813050"/>
          <p14:tracePt t="16792" x="1758950" y="2819400"/>
          <p14:tracePt t="16809" x="1733550" y="2832100"/>
          <p14:tracePt t="16825" x="1714500" y="2851150"/>
          <p14:tracePt t="16842" x="1695450" y="2863850"/>
          <p14:tracePt t="16859" x="1676400" y="2876550"/>
          <p14:tracePt t="16875" x="1663700" y="2889250"/>
          <p14:tracePt t="16892" x="1651000" y="2908300"/>
          <p14:tracePt t="16908" x="1631950" y="2946400"/>
          <p14:tracePt t="16925" x="1619250" y="2978150"/>
          <p14:tracePt t="16942" x="1619250" y="3003550"/>
          <p14:tracePt t="16959" x="1612900" y="3054350"/>
          <p14:tracePt t="16975" x="1612900" y="3079750"/>
          <p14:tracePt t="16992" x="1612900" y="3105150"/>
          <p14:tracePt t="17008" x="1612900" y="3124200"/>
          <p14:tracePt t="17025" x="1612900" y="3136900"/>
          <p14:tracePt t="17042" x="1612900" y="3149600"/>
          <p14:tracePt t="17058" x="1612900" y="3162300"/>
          <p14:tracePt t="17075" x="1612900" y="3175000"/>
          <p14:tracePt t="17092" x="1612900" y="3194050"/>
          <p14:tracePt t="17108" x="1612900" y="3200400"/>
          <p14:tracePt t="17225" x="1612900" y="3213100"/>
          <p14:tracePt t="17269" x="1625600" y="3213100"/>
          <p14:tracePt t="17284" x="1631950" y="3219450"/>
          <p14:tracePt t="17300" x="1631950" y="3225800"/>
          <p14:tracePt t="17308" x="1638300" y="3232150"/>
          <p14:tracePt t="17326" x="1657350" y="3238500"/>
          <p14:tracePt t="17342" x="1670050" y="3238500"/>
          <p14:tracePt t="17358" x="1682750" y="3244850"/>
          <p14:tracePt t="17375" x="1701800" y="3251200"/>
          <p14:tracePt t="17392" x="1746250" y="3257550"/>
          <p14:tracePt t="17408" x="1765300" y="3257550"/>
          <p14:tracePt t="17425" x="1790700" y="3257550"/>
          <p14:tracePt t="17442" x="1822450" y="3257550"/>
          <p14:tracePt t="17458" x="1860550" y="3257550"/>
          <p14:tracePt t="17475" x="1885950" y="3251200"/>
          <p14:tracePt t="17491" x="1917700" y="3238500"/>
          <p14:tracePt t="17509" x="1955800" y="3219450"/>
          <p14:tracePt t="17525" x="2000250" y="3200400"/>
          <p14:tracePt t="17541" x="2025650" y="3194050"/>
          <p14:tracePt t="17558" x="2076450" y="3187700"/>
          <p14:tracePt t="17575" x="2120900" y="3168650"/>
          <p14:tracePt t="17591" x="2165350" y="3162300"/>
          <p14:tracePt t="17608" x="2190750" y="3149600"/>
          <p14:tracePt t="17625" x="2222500" y="3143250"/>
          <p14:tracePt t="17641" x="2254250" y="3117850"/>
          <p14:tracePt t="17658" x="2286000" y="3105150"/>
          <p14:tracePt t="17675" x="2311400" y="3092450"/>
          <p14:tracePt t="17691" x="2330450" y="3060700"/>
          <p14:tracePt t="17708" x="2349500" y="3035300"/>
          <p14:tracePt t="17725" x="2362200" y="3022600"/>
          <p14:tracePt t="17741" x="2374900" y="2990850"/>
          <p14:tracePt t="17759" x="2400300" y="2952750"/>
          <p14:tracePt t="17774" x="2413000" y="2914650"/>
          <p14:tracePt t="17791" x="2419350" y="2889250"/>
          <p14:tracePt t="17808" x="2419350" y="2876550"/>
          <p14:tracePt t="17841" x="2413000" y="2863850"/>
          <p14:tracePt t="17858" x="2406650" y="2851150"/>
          <p14:tracePt t="17874" x="2374900" y="2838450"/>
          <p14:tracePt t="17891" x="2324100" y="2819400"/>
          <p14:tracePt t="17908" x="2298700" y="2800350"/>
          <p14:tracePt t="17924" x="2273300" y="2794000"/>
          <p14:tracePt t="17942" x="2209800" y="2781300"/>
          <p14:tracePt t="17958" x="2165350" y="2774950"/>
          <p14:tracePt t="17974" x="2114550" y="2774950"/>
          <p14:tracePt t="17991" x="2070100" y="2774950"/>
          <p14:tracePt t="18008" x="2012950" y="2774950"/>
          <p14:tracePt t="18024" x="1968500" y="2774950"/>
          <p14:tracePt t="18041" x="1936750" y="2774950"/>
          <p14:tracePt t="18058" x="1892300" y="2774950"/>
          <p14:tracePt t="18074" x="1847850" y="2774950"/>
          <p14:tracePt t="18091" x="1822450" y="2774950"/>
          <p14:tracePt t="18108" x="1784350" y="2781300"/>
          <p14:tracePt t="18113" x="1771650" y="2787650"/>
          <p14:tracePt t="18125" x="1758950" y="2787650"/>
          <p14:tracePt t="18141" x="1739900" y="2806700"/>
          <p14:tracePt t="18157" x="1714500" y="2819400"/>
          <p14:tracePt t="18174" x="1695450" y="2832100"/>
          <p14:tracePt t="18191" x="1676400" y="2844800"/>
          <p14:tracePt t="18207" x="1657350" y="2863850"/>
          <p14:tracePt t="18224" x="1651000" y="2876550"/>
          <p14:tracePt t="18241" x="1638300" y="2901950"/>
          <p14:tracePt t="18257" x="1612900" y="2952750"/>
          <p14:tracePt t="18274" x="1593850" y="2971800"/>
          <p14:tracePt t="18291" x="1587500" y="2990850"/>
          <p14:tracePt t="18307" x="1574800" y="3028950"/>
          <p14:tracePt t="18324" x="1562100" y="3048000"/>
          <p14:tracePt t="18341" x="1555750" y="3067050"/>
          <p14:tracePt t="18357" x="1555750" y="3079750"/>
          <p14:tracePt t="18374" x="1555750" y="3092450"/>
          <p14:tracePt t="18407" x="1555750" y="3098800"/>
          <p14:tracePt t="18424" x="1555750" y="3111500"/>
          <p14:tracePt t="18441" x="1555750" y="3117850"/>
          <p14:tracePt t="19433" x="1555750" y="3124200"/>
          <p14:tracePt t="19447" x="1555750" y="3136900"/>
          <p14:tracePt t="19473" x="1555750" y="3143250"/>
          <p14:tracePt t="19490" x="1555750" y="3162300"/>
          <p14:tracePt t="19506" x="1555750" y="3175000"/>
          <p14:tracePt t="19523" x="1555750" y="3187700"/>
          <p14:tracePt t="19540" x="1555750" y="3213100"/>
          <p14:tracePt t="19556" x="1574800" y="3238500"/>
          <p14:tracePt t="19573" x="1581150" y="3257550"/>
          <p14:tracePt t="19590" x="1606550" y="3289300"/>
          <p14:tracePt t="19607" x="1619250" y="3314700"/>
          <p14:tracePt t="19623" x="1625600" y="3327400"/>
          <p14:tracePt t="19640" x="1625600" y="3340100"/>
          <p14:tracePt t="19656" x="1631950" y="3352800"/>
          <p14:tracePt t="19673" x="1631950" y="3371850"/>
          <p14:tracePt t="19689" x="1631950" y="3378200"/>
          <p14:tracePt t="19706" x="1631950" y="3384550"/>
          <p14:tracePt t="19741" x="1631950" y="3397250"/>
          <p14:tracePt t="19756" x="1631950" y="3409950"/>
          <p14:tracePt t="19773" x="1631950" y="3416300"/>
          <p14:tracePt t="19790" x="1631950" y="3435350"/>
          <p14:tracePt t="19806" x="1651000" y="3492500"/>
          <p14:tracePt t="19823" x="1676400" y="3543300"/>
          <p14:tracePt t="19839" x="1689100" y="3568700"/>
          <p14:tracePt t="19856" x="1695450" y="3587750"/>
          <p14:tracePt t="19873" x="1701800" y="3600450"/>
          <p14:tracePt t="19889" x="1733550" y="3613150"/>
          <p14:tracePt t="19906" x="1765300" y="3625850"/>
          <p14:tracePt t="19923" x="1809750" y="3651250"/>
          <p14:tracePt t="19939" x="1847850" y="3657600"/>
          <p14:tracePt t="19956" x="1898650" y="3657600"/>
          <p14:tracePt t="19973" x="1955800" y="3657600"/>
          <p14:tracePt t="19989" x="2025650" y="3657600"/>
          <p14:tracePt t="20006" x="2076450" y="3657600"/>
          <p14:tracePt t="20023" x="2101850" y="3657600"/>
          <p14:tracePt t="20040" x="2146300" y="3657600"/>
          <p14:tracePt t="20056" x="2165350" y="3657600"/>
          <p14:tracePt t="20073" x="2184400" y="3657600"/>
          <p14:tracePt t="20089" x="2209800" y="3638550"/>
          <p14:tracePt t="20106" x="2228850" y="3625850"/>
          <p14:tracePt t="20122" x="2247900" y="3613150"/>
          <p14:tracePt t="20139" x="2279650" y="3581400"/>
          <p14:tracePt t="20156" x="2305050" y="3549650"/>
          <p14:tracePt t="20172" x="2349500" y="3505200"/>
          <p14:tracePt t="20189" x="2362200" y="3486150"/>
          <p14:tracePt t="20206" x="2381250" y="3454400"/>
          <p14:tracePt t="20223" x="2406650" y="3403600"/>
          <p14:tracePt t="20239" x="2413000" y="3371850"/>
          <p14:tracePt t="20256" x="2413000" y="3359150"/>
          <p14:tracePt t="20272" x="2413000" y="3346450"/>
          <p14:tracePt t="20289" x="2400300" y="3302000"/>
          <p14:tracePt t="20306" x="2368550" y="3270250"/>
          <p14:tracePt t="20322" x="2355850" y="3238500"/>
          <p14:tracePt t="20339" x="2336800" y="3219450"/>
          <p14:tracePt t="20356" x="2311400" y="3206750"/>
          <p14:tracePt t="20372" x="2305050" y="3206750"/>
          <p14:tracePt t="20389" x="2286000" y="3200400"/>
          <p14:tracePt t="20406" x="2260600" y="3181350"/>
          <p14:tracePt t="20422" x="2235200" y="3175000"/>
          <p14:tracePt t="20439" x="2197100" y="3155950"/>
          <p14:tracePt t="20456" x="2178050" y="3155950"/>
          <p14:tracePt t="20473" x="2146300" y="3149600"/>
          <p14:tracePt t="20489" x="2120900" y="3149600"/>
          <p14:tracePt t="20506" x="2101850" y="3149600"/>
          <p14:tracePt t="20522" x="2070100" y="3149600"/>
          <p14:tracePt t="20539" x="2038350" y="3143250"/>
          <p14:tracePt t="20555" x="2006600" y="3143250"/>
          <p14:tracePt t="20572" x="1987550" y="3143250"/>
          <p14:tracePt t="20589" x="1974850" y="3143250"/>
          <p14:tracePt t="20605" x="1930400" y="3143250"/>
          <p14:tracePt t="20622" x="1898650" y="3143250"/>
          <p14:tracePt t="20639" x="1860550" y="3149600"/>
          <p14:tracePt t="20656" x="1816100" y="3149600"/>
          <p14:tracePt t="20672" x="1809750" y="3155950"/>
          <p14:tracePt t="20689" x="1797050" y="3155950"/>
          <p14:tracePt t="20705" x="1784350" y="3162300"/>
          <p14:tracePt t="20722" x="1765300" y="3175000"/>
          <p14:tracePt t="20739" x="1752600" y="3187700"/>
          <p14:tracePt t="20755" x="1739900" y="3194050"/>
          <p14:tracePt t="20772" x="1727200" y="3206750"/>
          <p14:tracePt t="20789" x="1708150" y="3225800"/>
          <p14:tracePt t="20805" x="1695450" y="3232150"/>
          <p14:tracePt t="20822" x="1689100" y="3244850"/>
          <p14:tracePt t="20839" x="1682750" y="3263900"/>
          <p14:tracePt t="20855" x="1682750" y="3276600"/>
          <p14:tracePt t="20872" x="1682750" y="3282950"/>
          <p14:tracePt t="20889" x="1676400" y="3302000"/>
          <p14:tracePt t="20905" x="1676400" y="3314700"/>
          <p14:tracePt t="20922" x="1663700" y="3321050"/>
          <p14:tracePt t="20939" x="1663700" y="3333750"/>
          <p14:tracePt t="20955" x="1663700" y="3340100"/>
          <p14:tracePt t="21016" x="1663700" y="3346450"/>
          <p14:tracePt t="21027" x="1663700" y="3352800"/>
          <p14:tracePt t="21043" x="1663700" y="3365500"/>
          <p14:tracePt t="21062" x="1663700" y="3384550"/>
          <p14:tracePt t="21072" x="1663700" y="3390900"/>
          <p14:tracePt t="21089" x="1663700" y="3397250"/>
          <p14:tracePt t="21105" x="1663700" y="3403600"/>
          <p14:tracePt t="21122" x="1663700" y="3416300"/>
          <p14:tracePt t="21138" x="1663700" y="3429000"/>
          <p14:tracePt t="21155" x="1663700" y="3441700"/>
          <p14:tracePt t="21172" x="1663700" y="3454400"/>
          <p14:tracePt t="21188" x="1663700" y="3473450"/>
          <p14:tracePt t="21205" x="1663700" y="3486150"/>
          <p14:tracePt t="21221" x="1663700" y="3498850"/>
          <p14:tracePt t="21238" x="1663700" y="3511550"/>
          <p14:tracePt t="21255" x="1663700" y="3524250"/>
          <p14:tracePt t="21272" x="1663700" y="3536950"/>
          <p14:tracePt t="21288" x="1663700" y="3556000"/>
          <p14:tracePt t="21305" x="1663700" y="3562350"/>
          <p14:tracePt t="21321" x="1663700" y="3581400"/>
          <p14:tracePt t="21338" x="1663700" y="3587750"/>
          <p14:tracePt t="21371" x="1670050" y="3594100"/>
          <p14:tracePt t="21388" x="1676400" y="3594100"/>
          <p14:tracePt t="21405" x="1689100" y="3606800"/>
          <p14:tracePt t="21421" x="1701800" y="3613150"/>
          <p14:tracePt t="21438" x="1708150" y="3613150"/>
          <p14:tracePt t="21455" x="1727200" y="3619500"/>
          <p14:tracePt t="21471" x="1746250" y="3619500"/>
          <p14:tracePt t="21488" x="1752600" y="3625850"/>
          <p14:tracePt t="21505" x="1765300" y="3625850"/>
          <p14:tracePt t="21522" x="1790700" y="3625850"/>
          <p14:tracePt t="21538" x="1797050" y="3625850"/>
          <p14:tracePt t="21555" x="1809750" y="3625850"/>
          <p14:tracePt t="21571" x="1822450" y="3625850"/>
          <p14:tracePt t="21588" x="1847850" y="3625850"/>
          <p14:tracePt t="21604" x="1866900" y="3625850"/>
          <p14:tracePt t="21621" x="1879600" y="3625850"/>
          <p14:tracePt t="21638" x="1892300" y="3619500"/>
          <p14:tracePt t="21654" x="1911350" y="3619500"/>
          <p14:tracePt t="21671" x="1924050" y="3619500"/>
          <p14:tracePt t="21688" x="1936750" y="3613150"/>
          <p14:tracePt t="21705" x="1955800" y="3600450"/>
          <p14:tracePt t="21721" x="1974850" y="3587750"/>
          <p14:tracePt t="21738" x="2006600" y="3568700"/>
          <p14:tracePt t="21754" x="2032000" y="3556000"/>
          <p14:tracePt t="21771" x="2082800" y="3536950"/>
          <p14:tracePt t="21788" x="2095500" y="3524250"/>
          <p14:tracePt t="21804" x="2114550" y="3505200"/>
          <p14:tracePt t="21821" x="2133600" y="3486150"/>
          <p14:tracePt t="21838" x="2159000" y="3460750"/>
          <p14:tracePt t="21854" x="2171700" y="3441700"/>
          <p14:tracePt t="21871" x="2171700" y="3435350"/>
          <p14:tracePt t="21888" x="2190750" y="3409950"/>
          <p14:tracePt t="21904" x="2197100" y="3384550"/>
          <p14:tracePt t="21921" x="2197100" y="3371850"/>
          <p14:tracePt t="21938" x="2197100" y="3352800"/>
          <p14:tracePt t="21955" x="2197100" y="3270250"/>
          <p14:tracePt t="21971" x="2197100" y="3219450"/>
          <p14:tracePt t="21988" x="2197100" y="3206750"/>
          <p14:tracePt t="22004" x="2197100" y="3194050"/>
          <p14:tracePt t="22044" x="2197100" y="3175000"/>
          <p14:tracePt t="22054" x="2184400" y="3162300"/>
          <p14:tracePt t="22072" x="2178050" y="3149600"/>
          <p14:tracePt t="22088" x="2159000" y="3117850"/>
          <p14:tracePt t="22104" x="2146300" y="3111500"/>
          <p14:tracePt t="22121" x="2114550" y="3105150"/>
          <p14:tracePt t="22138" x="2070100" y="3086100"/>
          <p14:tracePt t="22154" x="2038350" y="3079750"/>
          <p14:tracePt t="22171" x="2012950" y="3079750"/>
          <p14:tracePt t="22187" x="1981200" y="3079750"/>
          <p14:tracePt t="22191" x="1968500" y="3079750"/>
          <p14:tracePt t="22204" x="1943100" y="3079750"/>
          <p14:tracePt t="22221" x="1911350" y="3079750"/>
          <p14:tracePt t="22237" x="1885950" y="3079750"/>
          <p14:tracePt t="22254" x="1860550" y="3079750"/>
          <p14:tracePt t="22271" x="1809750" y="3079750"/>
          <p14:tracePt t="22287" x="1784350" y="3079750"/>
          <p14:tracePt t="22304" x="1771650" y="3079750"/>
          <p14:tracePt t="22322" x="1746250" y="3079750"/>
          <p14:tracePt t="22337" x="1727200" y="3079750"/>
          <p14:tracePt t="22354" x="1708150" y="3079750"/>
          <p14:tracePt t="22371" x="1695450" y="3079750"/>
          <p14:tracePt t="22387" x="1676400" y="3079750"/>
          <p14:tracePt t="22404" x="1663700" y="3079750"/>
          <p14:tracePt t="22421" x="1657350" y="3086100"/>
          <p14:tracePt t="22437" x="1638300" y="3086100"/>
          <p14:tracePt t="22454" x="1619250" y="3105150"/>
          <p14:tracePt t="22521" x="1619250" y="3117850"/>
          <p14:tracePt t="22533" x="1619250" y="3124200"/>
          <p14:tracePt t="22547" x="1619250" y="3130550"/>
          <p14:tracePt t="22560" x="1619250" y="3136900"/>
          <p14:tracePt t="22572" x="1619250" y="3143250"/>
          <p14:tracePt t="22624" x="1619250" y="3149600"/>
          <p14:tracePt t="22646" x="1619250" y="3155950"/>
          <p14:tracePt t="22662" x="1619250" y="3162300"/>
          <p14:tracePt t="22679" x="1619250" y="3181350"/>
          <p14:tracePt t="22689" x="1619250" y="3194050"/>
          <p14:tracePt t="22704" x="1619250" y="3200400"/>
          <p14:tracePt t="22720" x="1619250" y="3213100"/>
          <p14:tracePt t="22737" x="1619250" y="3225800"/>
          <p14:tracePt t="22754" x="1619250" y="3244850"/>
          <p14:tracePt t="22770" x="1619250" y="3257550"/>
          <p14:tracePt t="22787" x="1619250" y="3270250"/>
          <p14:tracePt t="22804" x="1619250" y="3276600"/>
          <p14:tracePt t="22820" x="1619250" y="3314700"/>
          <p14:tracePt t="22837" x="1619250" y="3340100"/>
          <p14:tracePt t="22854" x="1619250" y="3359150"/>
          <p14:tracePt t="22870" x="1619250" y="3365500"/>
          <p14:tracePt t="22887" x="1619250" y="3384550"/>
          <p14:tracePt t="22903" x="1619250" y="3390900"/>
          <p14:tracePt t="22920" x="1625600" y="3397250"/>
          <p14:tracePt t="22937" x="1651000" y="3429000"/>
          <p14:tracePt t="22953" x="1670050" y="3460750"/>
          <p14:tracePt t="22970" x="1689100" y="3492500"/>
          <p14:tracePt t="22987" x="1695450" y="3511550"/>
          <p14:tracePt t="23003" x="1733550" y="3543300"/>
          <p14:tracePt t="23020" x="1752600" y="3568700"/>
          <p14:tracePt t="23037" x="1778000" y="3581400"/>
          <p14:tracePt t="23053" x="1790700" y="3587750"/>
          <p14:tracePt t="23070" x="1797050" y="3594100"/>
          <p14:tracePt t="23087" x="1803400" y="3594100"/>
          <p14:tracePt t="23108" x="1809750" y="3594100"/>
          <p14:tracePt t="23129" x="1816100" y="3594100"/>
          <p14:tracePt t="23137" x="1828800" y="3594100"/>
          <p14:tracePt t="23153" x="1835150" y="3594100"/>
          <p14:tracePt t="23170" x="1841500" y="3594100"/>
          <p14:tracePt t="23187" x="1847850" y="3594100"/>
          <p14:tracePt t="23203" x="1854200" y="3594100"/>
          <p14:tracePt t="23220" x="1866900" y="3594100"/>
          <p14:tracePt t="23237" x="1879600" y="3594100"/>
          <p14:tracePt t="23254" x="1885950" y="3594100"/>
          <p14:tracePt t="23270" x="1898650" y="3587750"/>
          <p14:tracePt t="23287" x="1911350" y="3587750"/>
          <p14:tracePt t="23304" x="1924050" y="3575050"/>
          <p14:tracePt t="23320" x="1955800" y="3568700"/>
          <p14:tracePt t="23337" x="1981200" y="3556000"/>
          <p14:tracePt t="23354" x="2019300" y="3536950"/>
          <p14:tracePt t="23370" x="2063750" y="3511550"/>
          <p14:tracePt t="23386" x="2076450" y="3505200"/>
          <p14:tracePt t="23403" x="2089150" y="3492500"/>
          <p14:tracePt t="23420" x="2108200" y="3473450"/>
          <p14:tracePt t="23436" x="2139950" y="3454400"/>
          <p14:tracePt t="23453" x="2152650" y="3448050"/>
          <p14:tracePt t="23470" x="2159000" y="3435350"/>
          <p14:tracePt t="23486" x="2190750" y="3403600"/>
          <p14:tracePt t="23503" x="2216150" y="3359150"/>
          <p14:tracePt t="23520" x="2241550" y="3321050"/>
          <p14:tracePt t="23536" x="2266950" y="3295650"/>
          <p14:tracePt t="23553" x="2279650" y="3257550"/>
          <p14:tracePt t="23570" x="2292350" y="3238500"/>
          <p14:tracePt t="23586" x="2311400" y="3200400"/>
          <p14:tracePt t="23603" x="2330450" y="3168650"/>
          <p14:tracePt t="23620" x="2349500" y="3111500"/>
          <p14:tracePt t="23636" x="2349500" y="3092450"/>
          <p14:tracePt t="23653" x="2349500" y="3086100"/>
          <p14:tracePt t="23670" x="2349500" y="3067050"/>
          <p14:tracePt t="23686" x="2336800" y="3048000"/>
          <p14:tracePt t="23703" x="2324100" y="3041650"/>
          <p14:tracePt t="23720" x="2305050" y="3028950"/>
          <p14:tracePt t="23736" x="2292350" y="3016250"/>
          <p14:tracePt t="23753" x="2273300" y="3016250"/>
          <p14:tracePt t="23769" x="2247900" y="3009900"/>
          <p14:tracePt t="23786" x="2222500" y="3003550"/>
          <p14:tracePt t="23803" x="2165350" y="2997200"/>
          <p14:tracePt t="23819" x="2133600" y="2997200"/>
          <p14:tracePt t="23836" x="2108200" y="2997200"/>
          <p14:tracePt t="23853" x="2082800" y="2997200"/>
          <p14:tracePt t="23869" x="2057400" y="2997200"/>
          <p14:tracePt t="23886" x="2032000" y="2997200"/>
          <p14:tracePt t="23903" x="2006600" y="2997200"/>
          <p14:tracePt t="23919" x="1993900" y="2997200"/>
          <p14:tracePt t="23936" x="1968500" y="2997200"/>
          <p14:tracePt t="23953" x="1955800" y="2997200"/>
          <p14:tracePt t="23969" x="1943100" y="2997200"/>
          <p14:tracePt t="23986" x="1924050" y="3003550"/>
          <p14:tracePt t="24003" x="1917700" y="3003550"/>
          <p14:tracePt t="24019" x="1905000" y="3022600"/>
          <p14:tracePt t="24036" x="1892300" y="3035300"/>
          <p14:tracePt t="24053" x="1866900" y="3048000"/>
          <p14:tracePt t="24069" x="1860550" y="3060700"/>
          <p14:tracePt t="24086" x="1841500" y="3079750"/>
          <p14:tracePt t="24103" x="1828800" y="3092450"/>
          <p14:tracePt t="24119" x="1816100" y="3105150"/>
          <p14:tracePt t="24136" x="1803400" y="3117850"/>
          <p14:tracePt t="24152" x="1784350" y="3136900"/>
          <p14:tracePt t="24170" x="1771650" y="3149600"/>
          <p14:tracePt t="24186" x="1758950" y="3162300"/>
          <p14:tracePt t="24202" x="1746250" y="3175000"/>
          <p14:tracePt t="24219" x="1727200" y="3194050"/>
          <p14:tracePt t="24236" x="1714500" y="3206750"/>
          <p14:tracePt t="24252" x="1701800" y="3219450"/>
          <p14:tracePt t="24269" x="1695450" y="3232150"/>
          <p14:tracePt t="24286" x="1695450" y="3238500"/>
          <p14:tracePt t="24302" x="1695450" y="3263900"/>
          <p14:tracePt t="24319" x="1695450" y="3276600"/>
          <p14:tracePt t="24336" x="1689100" y="3282950"/>
          <p14:tracePt t="24352" x="1676400" y="3295650"/>
          <p14:tracePt t="24369" x="1676400" y="3327400"/>
          <p14:tracePt t="24386" x="1670050" y="3340100"/>
          <p14:tracePt t="24402" x="1670050" y="3352800"/>
          <p14:tracePt t="24419" x="1670050" y="3378200"/>
          <p14:tracePt t="28163" x="1708150" y="3397250"/>
          <p14:tracePt t="28173" x="1771650" y="3429000"/>
          <p14:tracePt t="28189" x="1968500" y="3498850"/>
          <p14:tracePt t="28206" x="2209800" y="3600450"/>
          <p14:tracePt t="28221" x="2324100" y="3644900"/>
          <p14:tracePt t="28233" x="2406650" y="3683000"/>
          <p14:tracePt t="28249" x="2686050" y="3797300"/>
          <p14:tracePt t="28266" x="2844800" y="3860800"/>
          <p14:tracePt t="28283" x="3041650" y="3930650"/>
          <p14:tracePt t="28299" x="3232150" y="3962400"/>
          <p14:tracePt t="28316" x="3498850" y="3962400"/>
          <p14:tracePt t="28333" x="3683000" y="3949700"/>
          <p14:tracePt t="28349" x="3848100" y="3930650"/>
          <p14:tracePt t="28367" x="4083050" y="3898900"/>
          <p14:tracePt t="28382" x="4235450" y="3879850"/>
          <p14:tracePt t="28399" x="4349750" y="3879850"/>
          <p14:tracePt t="28416" x="4445000" y="3879850"/>
          <p14:tracePt t="28433" x="4603750" y="3860800"/>
          <p14:tracePt t="28449" x="4692650" y="3860800"/>
          <p14:tracePt t="28466" x="4749800" y="3854450"/>
          <p14:tracePt t="28482" x="4800600" y="3841750"/>
          <p14:tracePt t="28499" x="4864100" y="3822700"/>
          <p14:tracePt t="28516" x="4889500" y="3797300"/>
          <p14:tracePt t="28532" x="4933950" y="3771900"/>
          <p14:tracePt t="28549" x="4959350" y="3752850"/>
          <p14:tracePt t="28566" x="5016500" y="3702050"/>
          <p14:tracePt t="28582" x="5041900" y="3676650"/>
          <p14:tracePt t="28599" x="5080000" y="3638550"/>
          <p14:tracePt t="28617" x="5124450" y="3581400"/>
          <p14:tracePt t="28632" x="5162550" y="3530600"/>
          <p14:tracePt t="28649" x="5175250" y="3473450"/>
          <p14:tracePt t="28666" x="5187950" y="3422650"/>
          <p14:tracePt t="28682" x="5200650" y="3346450"/>
          <p14:tracePt t="28699" x="5200650" y="3302000"/>
          <p14:tracePt t="28715" x="5200650" y="3251200"/>
          <p14:tracePt t="28721" x="5200650" y="3213100"/>
          <p14:tracePt t="28732" x="5200650" y="3194050"/>
          <p14:tracePt t="28749" x="5187950" y="3130550"/>
          <p14:tracePt t="28765" x="5162550" y="3105150"/>
          <p14:tracePt t="28782" x="5118100" y="3067050"/>
          <p14:tracePt t="28800" x="5048250" y="3022600"/>
          <p14:tracePt t="28815" x="4997450" y="3003550"/>
          <p14:tracePt t="28832" x="4959350" y="2990850"/>
          <p14:tracePt t="28849" x="4927600" y="2978150"/>
          <p14:tracePt t="28865" x="4889500" y="2952750"/>
          <p14:tracePt t="28882" x="4851400" y="2940050"/>
          <p14:tracePt t="28899" x="4838700" y="2927350"/>
          <p14:tracePt t="28915" x="4813300" y="2914650"/>
          <p14:tracePt t="28932" x="4768850" y="2895600"/>
          <p14:tracePt t="28949" x="4762500" y="2895600"/>
          <p14:tracePt t="28965" x="4749800" y="2889250"/>
          <p14:tracePt t="28982" x="4730750" y="2889250"/>
          <p14:tracePt t="28999" x="4718050" y="2870200"/>
          <p14:tracePt t="29015" x="4699000" y="2857500"/>
          <p14:tracePt t="29032" x="4673600" y="2851150"/>
          <p14:tracePt t="29049" x="4641850" y="2844800"/>
          <p14:tracePt t="29065" x="4635500" y="2844800"/>
          <p14:tracePt t="29082" x="4616450" y="2844800"/>
          <p14:tracePt t="29098" x="4603750" y="2838450"/>
          <p14:tracePt t="29115" x="4578350" y="2838450"/>
          <p14:tracePt t="29132" x="4552950" y="2838450"/>
          <p14:tracePt t="29148" x="4540250" y="2838450"/>
          <p14:tracePt t="29165" x="4527550" y="2838450"/>
          <p14:tracePt t="29182" x="4502150" y="2838450"/>
          <p14:tracePt t="29198" x="4489450" y="2838450"/>
          <p14:tracePt t="29215" x="4470400" y="2838450"/>
          <p14:tracePt t="29232" x="4451350" y="2838450"/>
          <p14:tracePt t="29248" x="4438650" y="2838450"/>
          <p14:tracePt t="29265" x="4432300" y="2838450"/>
          <p14:tracePt t="29282" x="4419600" y="2838450"/>
          <p14:tracePt t="29298" x="4400550" y="2838450"/>
          <p14:tracePt t="29315" x="4387850" y="2838450"/>
          <p14:tracePt t="29332" x="4375150" y="2838450"/>
          <p14:tracePt t="29348" x="4362450" y="2838450"/>
          <p14:tracePt t="29365" x="4349750" y="2838450"/>
          <p14:tracePt t="29382" x="4330700" y="2838450"/>
          <p14:tracePt t="29398" x="4318000" y="2838450"/>
          <p14:tracePt t="29416" x="4305300" y="2838450"/>
          <p14:tracePt t="29432" x="4292600" y="2844800"/>
          <p14:tracePt t="29448" x="4286250" y="2844800"/>
          <p14:tracePt t="29481" x="4273550" y="2857500"/>
          <p14:tracePt t="29498" x="4267200" y="2863850"/>
          <p14:tracePt t="29515" x="4267200" y="2870200"/>
          <p14:tracePt t="29532" x="4260850" y="2870200"/>
          <p14:tracePt t="29555" x="4254500" y="2870200"/>
          <p14:tracePt t="29571" x="4254500" y="2876550"/>
          <p14:tracePt t="29581" x="4248150" y="2876550"/>
          <p14:tracePt t="29598" x="4241800" y="2876550"/>
          <p14:tracePt t="29615" x="4235450" y="2882900"/>
          <p14:tracePt t="29631" x="4222750" y="2889250"/>
          <p14:tracePt t="29648" x="4216400" y="2895600"/>
          <p14:tracePt t="29665" x="4210050" y="2895600"/>
          <p14:tracePt t="29681" x="4210050" y="2901950"/>
          <p14:tracePt t="29698" x="4197350" y="2901950"/>
          <p14:tracePt t="29715" x="4184650" y="2908300"/>
          <p14:tracePt t="29731" x="4165600" y="2914650"/>
          <p14:tracePt t="29748" x="4152900" y="2921000"/>
          <p14:tracePt t="29782" x="4146550" y="2927350"/>
          <p14:tracePt t="29798" x="4140200" y="2927350"/>
          <p14:tracePt t="29815" x="4140200" y="2946400"/>
          <p14:tracePt t="29831" x="4133850" y="2952750"/>
          <p14:tracePt t="29848" x="4127500" y="2959100"/>
          <p14:tracePt t="29865" x="4127500" y="2971800"/>
          <p14:tracePt t="29898" x="4127500" y="2984500"/>
          <p14:tracePt t="29915" x="4127500" y="3003550"/>
          <p14:tracePt t="29931" x="4127500" y="3016250"/>
          <p14:tracePt t="29948" x="4127500" y="3028950"/>
          <p14:tracePt t="29964" x="4127500" y="3041650"/>
          <p14:tracePt t="29981" x="4127500" y="3060700"/>
          <p14:tracePt t="29998" x="4121150" y="3060700"/>
          <p14:tracePt t="30014" x="4121150" y="3073400"/>
          <p14:tracePt t="30048" x="4108450" y="3079750"/>
          <p14:tracePt t="30069" x="4108450" y="3086100"/>
          <p14:tracePt t="30091" x="4108450" y="3092450"/>
          <p14:tracePt t="30144" x="4108450" y="3105150"/>
          <p14:tracePt t="30174" x="4108450" y="3111500"/>
          <p14:tracePt t="30204" x="4108450" y="3117850"/>
          <p14:tracePt t="30217" x="4108450" y="3124200"/>
          <p14:tracePt t="30235" x="4114800" y="3124200"/>
          <p14:tracePt t="30283" x="4121150" y="3124200"/>
          <p14:tracePt t="30301" x="4127500" y="3136900"/>
          <p14:tracePt t="30314" x="4133850" y="3149600"/>
          <p14:tracePt t="30331" x="4146550" y="3168650"/>
          <p14:tracePt t="30347" x="4152900" y="3168650"/>
          <p14:tracePt t="30381" x="4171950" y="3168650"/>
          <p14:tracePt t="30397" x="4178300" y="3175000"/>
          <p14:tracePt t="30414" x="4197350" y="3187700"/>
          <p14:tracePt t="30431" x="4203700" y="3187700"/>
          <p14:tracePt t="30447" x="4210050" y="3194050"/>
          <p14:tracePt t="30465" x="4229100" y="3194050"/>
          <p14:tracePt t="30481" x="4241800" y="3200400"/>
          <p14:tracePt t="30497" x="4254500" y="3200400"/>
          <p14:tracePt t="30514" x="4260850" y="3206750"/>
          <p14:tracePt t="30531" x="4286250" y="3213100"/>
          <p14:tracePt t="30547" x="4298950" y="3213100"/>
          <p14:tracePt t="30581" x="4311650" y="3219450"/>
          <p14:tracePt t="30597" x="4330700" y="3219450"/>
          <p14:tracePt t="30614" x="4343400" y="3219450"/>
          <p14:tracePt t="30631" x="4356100" y="3219450"/>
          <p14:tracePt t="30648" x="4381500" y="3219450"/>
          <p14:tracePt t="30664" x="4394200" y="3219450"/>
          <p14:tracePt t="30680" x="4419600" y="3219450"/>
          <p14:tracePt t="30697" x="4438650" y="3219450"/>
          <p14:tracePt t="30714" x="4457700" y="3219450"/>
          <p14:tracePt t="30730" x="4476750" y="3219450"/>
          <p14:tracePt t="30747" x="4495800" y="3213100"/>
          <p14:tracePt t="30764" x="4521200" y="3200400"/>
          <p14:tracePt t="30780" x="4552950" y="3181350"/>
          <p14:tracePt t="30797" x="4584700" y="3168650"/>
          <p14:tracePt t="30814" x="4603750" y="3149600"/>
          <p14:tracePt t="30830" x="4622800" y="3136900"/>
          <p14:tracePt t="30847" x="4660900" y="3111500"/>
          <p14:tracePt t="30864" x="4679950" y="3073400"/>
          <p14:tracePt t="30880" x="4718050" y="3048000"/>
          <p14:tracePt t="30898" x="4737100" y="2997200"/>
          <p14:tracePt t="30914" x="4749800" y="2971800"/>
          <p14:tracePt t="30930" x="4756150" y="2952750"/>
          <p14:tracePt t="30947" x="4756150" y="2927350"/>
          <p14:tracePt t="30964" x="4756150" y="2889250"/>
          <p14:tracePt t="30980" x="4756150" y="2876550"/>
          <p14:tracePt t="30997" x="4756150" y="2870200"/>
          <p14:tracePt t="31014" x="4743450" y="2857500"/>
          <p14:tracePt t="31030" x="4705350" y="2825750"/>
          <p14:tracePt t="31047" x="4686300" y="2806700"/>
          <p14:tracePt t="31064" x="4667250" y="2794000"/>
          <p14:tracePt t="31081" x="4648200" y="2781300"/>
          <p14:tracePt t="31097" x="4629150" y="2774950"/>
          <p14:tracePt t="31114" x="4616450" y="2774950"/>
          <p14:tracePt t="31130" x="4610100" y="2762250"/>
          <p14:tracePt t="31147" x="4584700" y="2762250"/>
          <p14:tracePt t="31163" x="4572000" y="2762250"/>
          <p14:tracePt t="31180" x="4565650" y="2762250"/>
          <p14:tracePt t="31197" x="4552950" y="2762250"/>
          <p14:tracePt t="31213" x="4533900" y="2762250"/>
          <p14:tracePt t="31230" x="4521200" y="2762250"/>
          <p14:tracePt t="31247" x="4508500" y="2762250"/>
          <p14:tracePt t="31264" x="4483100" y="2762250"/>
          <p14:tracePt t="31280" x="4470400" y="2762250"/>
          <p14:tracePt t="31297" x="4457700" y="2762250"/>
          <p14:tracePt t="31313" x="4438650" y="2762250"/>
          <p14:tracePt t="31330" x="4413250" y="2762250"/>
          <p14:tracePt t="31347" x="4400550" y="2762250"/>
          <p14:tracePt t="31363" x="4387850" y="2762250"/>
          <p14:tracePt t="31380" x="4381500" y="2762250"/>
          <p14:tracePt t="31397" x="4356100" y="2762250"/>
          <p14:tracePt t="31413" x="4349750" y="2762250"/>
          <p14:tracePt t="31430" x="4337050" y="2762250"/>
          <p14:tracePt t="31447" x="4324350" y="2762250"/>
          <p14:tracePt t="31463" x="4305300" y="2762250"/>
          <p14:tracePt t="31480" x="4298950" y="2762250"/>
          <p14:tracePt t="31496" x="4292600" y="2762250"/>
          <p14:tracePt t="31513" x="4279900" y="2768600"/>
          <p14:tracePt t="31547" x="4273550" y="2768600"/>
          <p14:tracePt t="31563" x="4267200" y="2774950"/>
          <p14:tracePt t="31580" x="4267200" y="2781300"/>
          <p14:tracePt t="31609" x="4254500" y="2787650"/>
          <p14:tracePt t="31618" x="4248150" y="2787650"/>
          <p14:tracePt t="31653" x="4241800" y="2787650"/>
          <p14:tracePt t="31663" x="4235450" y="2794000"/>
          <p14:tracePt t="31685" x="4229100" y="2800350"/>
          <p14:tracePt t="31702" x="4222750" y="2806700"/>
          <p14:tracePt t="31750" x="4216400" y="2813050"/>
          <p14:tracePt t="31760" x="4210050" y="2813050"/>
          <p14:tracePt t="31771" x="4210050" y="2832100"/>
          <p14:tracePt t="31780" x="4197350" y="2832100"/>
          <p14:tracePt t="31796" x="4191000" y="2838450"/>
          <p14:tracePt t="31813" x="4191000" y="2844800"/>
          <p14:tracePt t="31829" x="4178300" y="2844800"/>
          <p14:tracePt t="31863" x="4178300" y="2851150"/>
          <p14:tracePt t="31880" x="4171950" y="2870200"/>
          <p14:tracePt t="31896" x="4171950" y="2889250"/>
          <p14:tracePt t="31929" x="4165600" y="2889250"/>
          <p14:tracePt t="31946" x="4165600" y="2901950"/>
          <p14:tracePt t="31963" x="4165600" y="2914650"/>
          <p14:tracePt t="31979" x="4165600" y="2927350"/>
          <p14:tracePt t="31996" x="4165600" y="2946400"/>
          <p14:tracePt t="32013" x="4165600" y="2965450"/>
          <p14:tracePt t="32029" x="4165600" y="2978150"/>
          <p14:tracePt t="32046" x="4165600" y="2984500"/>
          <p14:tracePt t="32063" x="4165600" y="3009900"/>
          <p14:tracePt t="32079" x="4165600" y="3028950"/>
          <p14:tracePt t="32096" x="4165600" y="3035300"/>
          <p14:tracePt t="32113" x="4165600" y="3054350"/>
          <p14:tracePt t="32129" x="4165600" y="3067050"/>
          <p14:tracePt t="32146" x="4165600" y="3073400"/>
          <p14:tracePt t="32162" x="4165600" y="3086100"/>
          <p14:tracePt t="32179" x="4165600" y="3092450"/>
          <p14:tracePt t="32196" x="4171950" y="3092450"/>
          <p14:tracePt t="32229" x="4178300" y="3111500"/>
          <p14:tracePt t="32246" x="4191000" y="3111500"/>
          <p14:tracePt t="32262" x="4222750" y="3130550"/>
          <p14:tracePt t="32279" x="4229100" y="3143250"/>
          <p14:tracePt t="32296" x="4241800" y="3143250"/>
          <p14:tracePt t="32329" x="4248150" y="3143250"/>
          <p14:tracePt t="32346" x="4260850" y="3149600"/>
          <p14:tracePt t="32362" x="4267200" y="3155950"/>
          <p14:tracePt t="32379" x="4286250" y="3175000"/>
          <p14:tracePt t="32396" x="4298950" y="3181350"/>
          <p14:tracePt t="32412" x="4305300" y="3181350"/>
          <p14:tracePt t="32446" x="4318000" y="3181350"/>
          <p14:tracePt t="32462" x="4330700" y="3181350"/>
          <p14:tracePt t="32479" x="4349750" y="3181350"/>
          <p14:tracePt t="32496" x="4394200" y="3187700"/>
          <p14:tracePt t="32512" x="4406900" y="3194050"/>
          <p14:tracePt t="32529" x="4413250" y="3194050"/>
          <p14:tracePt t="32546" x="4438650" y="3200400"/>
          <p14:tracePt t="32562" x="4476750" y="3213100"/>
          <p14:tracePt t="32579" x="4495800" y="3219450"/>
          <p14:tracePt t="32595" x="4521200" y="3225800"/>
          <p14:tracePt t="32612" x="4527550" y="3225800"/>
          <p14:tracePt t="32629" x="4546600" y="3225800"/>
          <p14:tracePt t="32646" x="4572000" y="3225800"/>
          <p14:tracePt t="32662" x="4584700" y="3225800"/>
          <p14:tracePt t="32679" x="4603750" y="3225800"/>
          <p14:tracePt t="32695" x="4641850" y="3219450"/>
          <p14:tracePt t="32712" x="4667250" y="3206750"/>
          <p14:tracePt t="32729" x="4692650" y="3200400"/>
          <p14:tracePt t="32746" x="4718050" y="3181350"/>
          <p14:tracePt t="32762" x="4756150" y="3162300"/>
          <p14:tracePt t="32779" x="4781550" y="3149600"/>
          <p14:tracePt t="32795" x="4794250" y="3136900"/>
          <p14:tracePt t="32812" x="4813300" y="3124200"/>
          <p14:tracePt t="32829" x="4826000" y="3111500"/>
          <p14:tracePt t="32845" x="4838700" y="3092450"/>
          <p14:tracePt t="32862" x="4851400" y="3073400"/>
          <p14:tracePt t="32878" x="4870450" y="3028950"/>
          <p14:tracePt t="32895" x="4870450" y="3003550"/>
          <p14:tracePt t="32912" x="4870450" y="2971800"/>
          <p14:tracePt t="32929" x="4870450" y="2940050"/>
          <p14:tracePt t="32945" x="4857750" y="2908300"/>
          <p14:tracePt t="32962" x="4838700" y="2882900"/>
          <p14:tracePt t="32979" x="4826000" y="2870200"/>
          <p14:tracePt t="32995" x="4794250" y="2844800"/>
          <p14:tracePt t="33012" x="4781550" y="2838450"/>
          <p14:tracePt t="33028" x="4762500" y="2832100"/>
          <p14:tracePt t="33045" x="4730750" y="2832100"/>
          <p14:tracePt t="33062" x="4699000" y="2832100"/>
          <p14:tracePt t="33078" x="4660900" y="2832100"/>
          <p14:tracePt t="33095" x="4648200" y="2832100"/>
          <p14:tracePt t="33112" x="4603750" y="2832100"/>
          <p14:tracePt t="33128" x="4572000" y="2825750"/>
          <p14:tracePt t="33145" x="4521200" y="2813050"/>
          <p14:tracePt t="33162" x="4470400" y="2813050"/>
          <p14:tracePt t="33178" x="4400550" y="2813050"/>
          <p14:tracePt t="33195" x="4368800" y="2825750"/>
          <p14:tracePt t="33212" x="4330700" y="2838450"/>
          <p14:tracePt t="33228" x="4305300" y="2863850"/>
          <p14:tracePt t="33245" x="4260850" y="2908300"/>
          <p14:tracePt t="33262" x="4229100" y="2940050"/>
          <p14:tracePt t="33278" x="4203700" y="2965450"/>
          <p14:tracePt t="33295" x="4171950" y="3003550"/>
          <p14:tracePt t="33297" x="4171950" y="3009900"/>
          <p14:tracePt t="33312" x="4159250" y="3028950"/>
          <p14:tracePt t="33328" x="4146550" y="3035300"/>
          <p14:tracePt t="33345" x="4127500" y="3054350"/>
          <p14:tracePt t="33362" x="4114800" y="3079750"/>
          <p14:tracePt t="33378" x="4114800" y="3092450"/>
          <p14:tracePt t="33395" x="4114800" y="3111500"/>
          <p14:tracePt t="33411" x="4114800" y="3130550"/>
          <p14:tracePt t="33428" x="4114800" y="3143250"/>
          <p14:tracePt t="33445" x="4114800" y="3155950"/>
          <p14:tracePt t="33461" x="4114800" y="3175000"/>
          <p14:tracePt t="33478" x="4114800" y="3181350"/>
          <p14:tracePt t="33495" x="4114800" y="3200400"/>
          <p14:tracePt t="33511" x="4114800" y="3206750"/>
          <p14:tracePt t="33528" x="4133850" y="3213100"/>
          <p14:tracePt t="33545" x="4140200" y="3219450"/>
          <p14:tracePt t="33578" x="4152900" y="3232150"/>
          <p14:tracePt t="33595" x="4159250" y="3244850"/>
          <p14:tracePt t="33611" x="4178300" y="3257550"/>
          <p14:tracePt t="33645" x="4191000" y="3257550"/>
          <p14:tracePt t="33670" x="4197350" y="3257550"/>
          <p14:tracePt t="33678" x="4203700" y="3257550"/>
          <p14:tracePt t="33695" x="4216400" y="3257550"/>
          <p14:tracePt t="33711" x="4235450" y="3257550"/>
          <p14:tracePt t="33728" x="4254500" y="3257550"/>
          <p14:tracePt t="33745" x="4273550" y="3257550"/>
          <p14:tracePt t="33761" x="4292600" y="3263900"/>
          <p14:tracePt t="33778" x="4318000" y="3263900"/>
          <p14:tracePt t="33795" x="4356100" y="3263900"/>
          <p14:tracePt t="33811" x="4381500" y="3263900"/>
          <p14:tracePt t="33828" x="4394200" y="3263900"/>
          <p14:tracePt t="33844" x="4406900" y="3263900"/>
          <p14:tracePt t="33861" x="4432300" y="3263900"/>
          <p14:tracePt t="33878" x="4451350" y="3251200"/>
          <p14:tracePt t="33894" x="4470400" y="3238500"/>
          <p14:tracePt t="33911" x="4476750" y="3225800"/>
          <p14:tracePt t="33928" x="4508500" y="3213100"/>
          <p14:tracePt t="33944" x="4521200" y="3206750"/>
          <p14:tracePt t="33961" x="4533900" y="3206750"/>
          <p14:tracePt t="33978" x="4552950" y="3200400"/>
          <p14:tracePt t="34011" x="4559300" y="3200400"/>
          <p14:tracePt t="34098" x="4565650" y="3194050"/>
          <p14:tracePt t="34111" x="4565650" y="3187700"/>
          <p14:tracePt t="34150" x="4572000" y="3181350"/>
          <p14:tracePt t="34165" x="4578350" y="3162300"/>
          <p14:tracePt t="34184" x="4584700" y="3149600"/>
          <p14:tracePt t="34258" x="4584700" y="3143250"/>
          <p14:tracePt t="34384" x="4584700" y="3136900"/>
          <p14:tracePt t="34404" x="4603750" y="312420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9EA074-9095-4F77-A6B1-B4DCA2FD8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886852"/>
              </p:ext>
            </p:extLst>
          </p:nvPr>
        </p:nvGraphicFramePr>
        <p:xfrm>
          <a:off x="499291" y="702249"/>
          <a:ext cx="4821648" cy="12801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84537454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5312776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521790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4054936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Quality of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056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Probability (prior)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79343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5B70B3D-CD94-4BC2-B922-52FB220A53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954783"/>
              </p:ext>
            </p:extLst>
          </p:nvPr>
        </p:nvGraphicFramePr>
        <p:xfrm>
          <a:off x="499291" y="4358883"/>
          <a:ext cx="4821648" cy="1679789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26496307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4261383712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937248833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7591734"/>
                    </a:ext>
                  </a:extLst>
                </a:gridCol>
              </a:tblGrid>
              <a:tr h="38140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13755"/>
                  </a:ext>
                </a:extLst>
              </a:tr>
              <a:tr h="381401">
                <a:tc>
                  <a:txBody>
                    <a:bodyPr/>
                    <a:lstStyle/>
                    <a:p>
                      <a:r>
                        <a:rPr lang="en-IN" dirty="0"/>
                        <a:t>Taking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235805"/>
                  </a:ext>
                </a:extLst>
              </a:tr>
              <a:tr h="658308">
                <a:tc>
                  <a:txBody>
                    <a:bodyPr/>
                    <a:lstStyle/>
                    <a:p>
                      <a:r>
                        <a:rPr lang="en-IN" dirty="0"/>
                        <a:t>Not taking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16435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4DEF98-9651-49BE-B1FF-F342283C38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480560"/>
              </p:ext>
            </p:extLst>
          </p:nvPr>
        </p:nvGraphicFramePr>
        <p:xfrm>
          <a:off x="499291" y="2414216"/>
          <a:ext cx="4821648" cy="142111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24540589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83884582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633272647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505183272"/>
                    </a:ext>
                  </a:extLst>
                </a:gridCol>
              </a:tblGrid>
              <a:tr h="39051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477964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985990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Not 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17987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6CB425C-CB68-4DBE-9716-860E95608803}"/>
              </a:ext>
            </a:extLst>
          </p:cNvPr>
          <p:cNvSpPr txBox="1"/>
          <p:nvPr/>
        </p:nvSpPr>
        <p:spPr>
          <a:xfrm>
            <a:off x="5782492" y="1157663"/>
            <a:ext cx="5765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dirty="0">
                <a:solidFill>
                  <a:schemeClr val="tx2">
                    <a:lumMod val="90000"/>
                  </a:schemeClr>
                </a:solidFill>
              </a:rPr>
              <a:t>Probability of the course being good fair or bad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9056C2-2763-415B-96D3-DA3F18926A1B}"/>
              </a:ext>
            </a:extLst>
          </p:cNvPr>
          <p:cNvSpPr txBox="1"/>
          <p:nvPr/>
        </p:nvSpPr>
        <p:spPr>
          <a:xfrm>
            <a:off x="5782492" y="2940105"/>
            <a:ext cx="5765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dirty="0">
                <a:solidFill>
                  <a:schemeClr val="tx2">
                    <a:lumMod val="90000"/>
                  </a:schemeClr>
                </a:solidFill>
              </a:rPr>
              <a:t>Probability of the first lecture of each kind of course to be either interesting or boring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908C87-439F-4076-B3D8-3C687796018A}"/>
              </a:ext>
            </a:extLst>
          </p:cNvPr>
          <p:cNvSpPr txBox="1"/>
          <p:nvPr/>
        </p:nvSpPr>
        <p:spPr>
          <a:xfrm>
            <a:off x="5782492" y="5014111"/>
            <a:ext cx="57650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dirty="0">
                <a:solidFill>
                  <a:schemeClr val="tx2">
                    <a:lumMod val="90000"/>
                  </a:schemeClr>
                </a:solidFill>
              </a:rPr>
              <a:t>The risks of 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either</a:t>
            </a:r>
            <a:r>
              <a:rPr lang="en-IN" sz="2000" dirty="0">
                <a:solidFill>
                  <a:schemeClr val="tx2">
                    <a:lumMod val="90000"/>
                  </a:schemeClr>
                </a:solidFill>
              </a:rPr>
              <a:t> taking the course or dropping the course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C4EF27F-E8BF-4AB7-B022-20C23EF754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524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18"/>
    </mc:Choice>
    <mc:Fallback>
      <p:transition spd="slow" advTm="24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09" x="4667250" y="3143250"/>
          <p14:tracePt t="1517" x="4749800" y="3187700"/>
          <p14:tracePt t="1528" x="4813300" y="3225800"/>
          <p14:tracePt t="1544" x="4927600" y="3282950"/>
          <p14:tracePt t="1561" x="5156200" y="3390900"/>
          <p14:tracePt t="1578" x="5257800" y="3448050"/>
          <p14:tracePt t="1594" x="5321300" y="3479800"/>
          <p14:tracePt t="1611" x="5346700" y="3492500"/>
          <p14:tracePt t="1628" x="5378450" y="3517900"/>
          <p14:tracePt t="1644" x="5391150" y="3517900"/>
          <p14:tracePt t="1661" x="5410200" y="3517900"/>
          <p14:tracePt t="1678" x="5441950" y="3524250"/>
          <p14:tracePt t="1711" x="5448300" y="3524250"/>
          <p14:tracePt t="1727" x="5461000" y="3530600"/>
          <p14:tracePt t="1744" x="5518150" y="3549650"/>
          <p14:tracePt t="1761" x="5581650" y="3587750"/>
          <p14:tracePt t="1777" x="5638800" y="3625850"/>
          <p14:tracePt t="1794" x="5683250" y="3689350"/>
          <p14:tracePt t="1811" x="5753100" y="3797300"/>
          <p14:tracePt t="1827" x="5803900" y="3879850"/>
          <p14:tracePt t="1844" x="5842000" y="3962400"/>
          <p14:tracePt t="1861" x="5867400" y="4102100"/>
          <p14:tracePt t="1877" x="5867400" y="4165600"/>
          <p14:tracePt t="1894" x="5867400" y="4216400"/>
          <p14:tracePt t="1911" x="5867400" y="4260850"/>
          <p14:tracePt t="1927" x="5867400" y="4311650"/>
          <p14:tracePt t="1944" x="5867400" y="4330700"/>
          <p14:tracePt t="1961" x="5867400" y="4362450"/>
          <p14:tracePt t="1977" x="5867400" y="4387850"/>
          <p14:tracePt t="1994" x="5854700" y="4445000"/>
          <p14:tracePt t="2011" x="5842000" y="4489450"/>
          <p14:tracePt t="2028" x="5842000" y="4533900"/>
          <p14:tracePt t="2045" x="5835650" y="4591050"/>
          <p14:tracePt t="2061" x="5835650" y="4616450"/>
          <p14:tracePt t="2077" x="5835650" y="4648200"/>
          <p14:tracePt t="2094" x="5835650" y="4667250"/>
          <p14:tracePt t="2111" x="5835650" y="4724400"/>
          <p14:tracePt t="2127" x="5829300" y="4756150"/>
          <p14:tracePt t="2144" x="5822950" y="4800600"/>
          <p14:tracePt t="2161" x="5822950" y="4819650"/>
          <p14:tracePt t="2177" x="5816600" y="4870450"/>
          <p14:tracePt t="2194" x="5816600" y="4889500"/>
          <p14:tracePt t="2211" x="5816600" y="4927600"/>
          <p14:tracePt t="2227" x="5816600" y="4959350"/>
          <p14:tracePt t="2244" x="5816600" y="5016500"/>
          <p14:tracePt t="2261" x="5803900" y="5060950"/>
          <p14:tracePt t="2277" x="5803900" y="5086350"/>
          <p14:tracePt t="2295" x="5803900" y="5130800"/>
          <p14:tracePt t="2311" x="5797550" y="5156200"/>
          <p14:tracePt t="2327" x="5797550" y="5181600"/>
          <p14:tracePt t="2344" x="5797550" y="5194300"/>
          <p14:tracePt t="2361" x="5797550" y="5213350"/>
          <p14:tracePt t="2377" x="5797550" y="5226050"/>
          <p14:tracePt t="2394" x="5797550" y="5238750"/>
          <p14:tracePt t="2410" x="5797550" y="5251450"/>
          <p14:tracePt t="2427" x="5797550" y="5257800"/>
          <p14:tracePt t="2444" x="5797550" y="5264150"/>
          <p14:tracePt t="2466" x="5797550" y="5270500"/>
          <p14:tracePt t="2508" x="5797550" y="5276850"/>
          <p14:tracePt t="2523" x="5797550" y="5283200"/>
          <p14:tracePt t="2538" x="5797550" y="5295900"/>
          <p14:tracePt t="2547" x="5797550" y="5302250"/>
          <p14:tracePt t="2560" x="5797550" y="5314950"/>
          <p14:tracePt t="2577" x="5810250" y="5321300"/>
          <p14:tracePt t="2594" x="5822950" y="5334000"/>
          <p14:tracePt t="2610" x="5829300" y="5359400"/>
          <p14:tracePt t="2670" x="5829300" y="5365750"/>
          <p14:tracePt t="3067" x="5835650" y="5365750"/>
          <p14:tracePt t="8246" x="5822950" y="5365750"/>
          <p14:tracePt t="8253" x="5810250" y="5365750"/>
          <p14:tracePt t="8261" x="5791200" y="5365750"/>
          <p14:tracePt t="8272" x="5765800" y="5365750"/>
          <p14:tracePt t="8289" x="5695950" y="5359400"/>
          <p14:tracePt t="8306" x="5626100" y="5346700"/>
          <p14:tracePt t="8322" x="5537200" y="5327650"/>
          <p14:tracePt t="8340" x="5429250" y="5302250"/>
          <p14:tracePt t="8356" x="5359400" y="5302250"/>
          <p14:tracePt t="8372" x="5264150" y="5276850"/>
          <p14:tracePt t="8389" x="5092700" y="5238750"/>
          <p14:tracePt t="8406" x="4832350" y="5168900"/>
          <p14:tracePt t="8422" x="4572000" y="5124450"/>
          <p14:tracePt t="8439" x="4356100" y="5111750"/>
          <p14:tracePt t="8456" x="4127500" y="5105400"/>
          <p14:tracePt t="8472" x="3784600" y="5118100"/>
          <p14:tracePt t="8489" x="3441700" y="5143500"/>
          <p14:tracePt t="8506" x="3187700" y="5194300"/>
          <p14:tracePt t="8523" x="2781300" y="5257800"/>
          <p14:tracePt t="8539" x="2260600" y="5346700"/>
          <p14:tracePt t="8555" x="1879600" y="5384800"/>
          <p14:tracePt t="8572" x="1536700" y="5422900"/>
          <p14:tracePt t="8590" x="1193800" y="5429250"/>
          <p14:tracePt t="8605" x="1016000" y="5429250"/>
          <p14:tracePt t="8622" x="869950" y="5429250"/>
          <p14:tracePt t="8639" x="825500" y="5416550"/>
          <p14:tracePt t="8655" x="762000" y="5391150"/>
          <p14:tracePt t="8672" x="736600" y="5378450"/>
          <p14:tracePt t="8689" x="723900" y="5365750"/>
          <p14:tracePt t="8705" x="711200" y="5359400"/>
          <p14:tracePt t="8722" x="704850" y="5359400"/>
          <p14:tracePt t="8739" x="704850" y="5353050"/>
          <p14:tracePt t="8761" x="704850" y="5346700"/>
          <p14:tracePt t="8781" x="704850" y="5340350"/>
          <p14:tracePt t="8803" x="704850" y="5334000"/>
          <p14:tracePt t="8810" x="704850" y="5327650"/>
          <p14:tracePt t="8822" x="704850" y="5321300"/>
          <p14:tracePt t="8853" x="704850" y="5308600"/>
          <p14:tracePt t="8861" x="704850" y="5302250"/>
          <p14:tracePt t="8872" x="704850" y="5289550"/>
          <p14:tracePt t="8889" x="717550" y="5264150"/>
          <p14:tracePt t="8905" x="774700" y="5207000"/>
          <p14:tracePt t="8922" x="869950" y="5130800"/>
          <p14:tracePt t="8939" x="984250" y="5048250"/>
          <p14:tracePt t="8956" x="1136650" y="4933950"/>
          <p14:tracePt t="8972" x="1257300" y="4876800"/>
          <p14:tracePt t="8988" x="1428750" y="4857750"/>
          <p14:tracePt t="9005" x="1498600" y="4857750"/>
          <p14:tracePt t="9022" x="1581150" y="4857750"/>
          <p14:tracePt t="9038" x="1625600" y="4857750"/>
          <p14:tracePt t="9055" x="1663700" y="4857750"/>
          <p14:tracePt t="9072" x="1714500" y="4857750"/>
          <p14:tracePt t="9088" x="1816100" y="4889500"/>
          <p14:tracePt t="9105" x="1898650" y="4908550"/>
          <p14:tracePt t="9121" x="1968500" y="4921250"/>
          <p14:tracePt t="9139" x="2057400" y="4946650"/>
          <p14:tracePt t="9155" x="2133600" y="4978400"/>
          <p14:tracePt t="9171" x="2184400" y="4991100"/>
          <p14:tracePt t="9188" x="2222500" y="4997450"/>
          <p14:tracePt t="9205" x="2273300" y="4997450"/>
          <p14:tracePt t="9221" x="2279650" y="4997450"/>
          <p14:tracePt t="9238" x="2292350" y="4997450"/>
          <p14:tracePt t="9255" x="2311400" y="4997450"/>
          <p14:tracePt t="9354" x="2311400" y="4991100"/>
          <p14:tracePt t="9361" x="2311400" y="4978400"/>
          <p14:tracePt t="9372" x="2311400" y="4953000"/>
          <p14:tracePt t="9389" x="2311400" y="4921250"/>
          <p14:tracePt t="9405" x="2305050" y="4883150"/>
          <p14:tracePt t="9422" x="2298700" y="4857750"/>
          <p14:tracePt t="9438" x="2292350" y="4826000"/>
          <p14:tracePt t="9455" x="2286000" y="4794250"/>
          <p14:tracePt t="9471" x="2286000" y="4781550"/>
          <p14:tracePt t="9488" x="2286000" y="4762500"/>
          <p14:tracePt t="9566" x="2279650" y="4762500"/>
          <p14:tracePt t="9575" x="2273300" y="4749800"/>
          <p14:tracePt t="9588" x="2260600" y="4724400"/>
          <p14:tracePt t="9605" x="2241550" y="4699000"/>
          <p14:tracePt t="9621" x="2241550" y="4686300"/>
          <p14:tracePt t="9638" x="2228850" y="4673600"/>
          <p14:tracePt t="9654" x="2216150" y="4667250"/>
          <p14:tracePt t="9671" x="2203450" y="4667250"/>
          <p14:tracePt t="9688" x="2197100" y="4660900"/>
          <p14:tracePt t="9704" x="2171700" y="4641850"/>
          <p14:tracePt t="9721" x="2159000" y="4629150"/>
          <p14:tracePt t="9738" x="2152650" y="4622800"/>
          <p14:tracePt t="9755" x="2127250" y="4610100"/>
          <p14:tracePt t="9771" x="2108200" y="4597400"/>
          <p14:tracePt t="9788" x="2082800" y="4578350"/>
          <p14:tracePt t="9804" x="2038350" y="4565650"/>
          <p14:tracePt t="9821" x="1993900" y="4552950"/>
          <p14:tracePt t="9837" x="1968500" y="4540250"/>
          <p14:tracePt t="9854" x="1930400" y="4540250"/>
          <p14:tracePt t="9871" x="1892300" y="4527550"/>
          <p14:tracePt t="9888" x="1841500" y="4514850"/>
          <p14:tracePt t="9904" x="1816100" y="4514850"/>
          <p14:tracePt t="9921" x="1784350" y="4514850"/>
          <p14:tracePt t="9938" x="1765300" y="4514850"/>
          <p14:tracePt t="9954" x="1746250" y="4514850"/>
          <p14:tracePt t="9971" x="1727200" y="4514850"/>
          <p14:tracePt t="9988" x="1714500" y="4514850"/>
          <p14:tracePt t="10005" x="1701800" y="4533900"/>
          <p14:tracePt t="10021" x="1689100" y="4546600"/>
          <p14:tracePt t="10038" x="1670050" y="4552950"/>
          <p14:tracePt t="10054" x="1663700" y="4565650"/>
          <p14:tracePt t="10071" x="1644650" y="4578350"/>
          <p14:tracePt t="10088" x="1638300" y="4578350"/>
          <p14:tracePt t="10121" x="1625600" y="4584700"/>
          <p14:tracePt t="10137" x="1619250" y="4584700"/>
          <p14:tracePt t="10154" x="1606550" y="4591050"/>
          <p14:tracePt t="10171" x="1593850" y="4597400"/>
          <p14:tracePt t="13352" x="1600200" y="4616450"/>
          <p14:tracePt t="13361" x="1612900" y="4641850"/>
          <p14:tracePt t="13374" x="1644650" y="4692650"/>
          <p14:tracePt t="13385" x="1676400" y="4724400"/>
          <p14:tracePt t="13402" x="1765300" y="4838700"/>
          <p14:tracePt t="13418" x="1854200" y="4953000"/>
          <p14:tracePt t="13435" x="1917700" y="5067300"/>
          <p14:tracePt t="13451" x="1981200" y="5181600"/>
          <p14:tracePt t="13468" x="2025650" y="5295900"/>
          <p14:tracePt t="13485" x="2025650" y="5359400"/>
          <p14:tracePt t="13501" x="2025650" y="5403850"/>
          <p14:tracePt t="13519" x="2025650" y="5467350"/>
          <p14:tracePt t="13535" x="2025650" y="5480050"/>
          <p14:tracePt t="13551" x="2025650" y="5486400"/>
          <p14:tracePt t="13568" x="2025650" y="5499100"/>
          <p14:tracePt t="13585" x="2019300" y="5499100"/>
          <p14:tracePt t="13894" x="2012950" y="5492750"/>
          <p14:tracePt t="13903" x="2006600" y="5480050"/>
          <p14:tracePt t="13918" x="1987550" y="5467350"/>
          <p14:tracePt t="13935" x="1981200" y="5454650"/>
          <p14:tracePt t="13952" x="1962150" y="5454650"/>
          <p14:tracePt t="13968" x="1949450" y="5454650"/>
          <p14:tracePt t="13984" x="1936750" y="5454650"/>
          <p14:tracePt t="14001" x="1924050" y="5454650"/>
          <p14:tracePt t="14018" x="1892300" y="5454650"/>
          <p14:tracePt t="14034" x="1860550" y="5454650"/>
          <p14:tracePt t="14051" x="1835150" y="5454650"/>
          <p14:tracePt t="14068" x="1809750" y="5454650"/>
          <p14:tracePt t="14084" x="1790700" y="5454650"/>
          <p14:tracePt t="14101" x="1771650" y="5454650"/>
          <p14:tracePt t="14118" x="1758950" y="5461000"/>
          <p14:tracePt t="14135" x="1746250" y="5461000"/>
          <p14:tracePt t="14151" x="1733550" y="5467350"/>
          <p14:tracePt t="14168" x="1720850" y="5467350"/>
          <p14:tracePt t="14184" x="1708150" y="5486400"/>
          <p14:tracePt t="14202" x="1689100" y="5505450"/>
          <p14:tracePt t="14217" x="1676400" y="5511800"/>
          <p14:tracePt t="14234" x="1670050" y="5524500"/>
          <p14:tracePt t="14251" x="1651000" y="5537200"/>
          <p14:tracePt t="14267" x="1651000" y="5556250"/>
          <p14:tracePt t="14284" x="1644650" y="5568950"/>
          <p14:tracePt t="14301" x="1638300" y="5581650"/>
          <p14:tracePt t="14318" x="1638300" y="5594350"/>
          <p14:tracePt t="14334" x="1638300" y="5613400"/>
          <p14:tracePt t="14351" x="1638300" y="5626100"/>
          <p14:tracePt t="14367" x="1638300" y="5638800"/>
          <p14:tracePt t="14384" x="1638300" y="5670550"/>
          <p14:tracePt t="14401" x="1638300" y="5695950"/>
          <p14:tracePt t="14417" x="1657350" y="5740400"/>
          <p14:tracePt t="14434" x="1657350" y="5759450"/>
          <p14:tracePt t="14451" x="1657350" y="5772150"/>
          <p14:tracePt t="14467" x="1657350" y="5784850"/>
          <p14:tracePt t="14484" x="1663700" y="5797550"/>
          <p14:tracePt t="14501" x="1670050" y="5797550"/>
          <p14:tracePt t="14517" x="1682750" y="5797550"/>
          <p14:tracePt t="14534" x="1695450" y="5803900"/>
          <p14:tracePt t="14550" x="1701800" y="5803900"/>
          <p14:tracePt t="14568" x="1739900" y="5816600"/>
          <p14:tracePt t="14584" x="1771650" y="5829300"/>
          <p14:tracePt t="14600" x="1797050" y="5835650"/>
          <p14:tracePt t="14617" x="1828800" y="5854700"/>
          <p14:tracePt t="14634" x="1854200" y="5854700"/>
          <p14:tracePt t="14650" x="1866900" y="5854700"/>
          <p14:tracePt t="14667" x="1879600" y="5854700"/>
          <p14:tracePt t="14684" x="1898650" y="5861050"/>
          <p14:tracePt t="14700" x="1917700" y="5861050"/>
          <p14:tracePt t="14717" x="1924050" y="5861050"/>
          <p14:tracePt t="14734" x="1949450" y="5861050"/>
          <p14:tracePt t="14751" x="1987550" y="5835650"/>
          <p14:tracePt t="14767" x="2025650" y="5822950"/>
          <p14:tracePt t="14784" x="2044700" y="5810250"/>
          <p14:tracePt t="14800" x="2057400" y="5810250"/>
          <p14:tracePt t="14817" x="2089150" y="5797550"/>
          <p14:tracePt t="14834" x="2108200" y="5791200"/>
          <p14:tracePt t="14850" x="2120900" y="5772150"/>
          <p14:tracePt t="14867" x="2146300" y="5759450"/>
          <p14:tracePt t="14884" x="2171700" y="5746750"/>
          <p14:tracePt t="14900" x="2178050" y="5734050"/>
          <p14:tracePt t="14917" x="2203450" y="5708650"/>
          <p14:tracePt t="14934" x="2209800" y="5689600"/>
          <p14:tracePt t="14950" x="2235200" y="5645150"/>
          <p14:tracePt t="14967" x="2241550" y="5626100"/>
          <p14:tracePt t="14984" x="2247900" y="5607050"/>
          <p14:tracePt t="15001" x="2247900" y="5575300"/>
          <p14:tracePt t="15017" x="2247900" y="5562600"/>
          <p14:tracePt t="15033" x="2247900" y="5549900"/>
          <p14:tracePt t="15050" x="2247900" y="5524500"/>
          <p14:tracePt t="15067" x="2247900" y="5505450"/>
          <p14:tracePt t="15083" x="2241550" y="5467350"/>
          <p14:tracePt t="15100" x="2228850" y="5454650"/>
          <p14:tracePt t="15116" x="2203450" y="5422900"/>
          <p14:tracePt t="15133" x="2146300" y="5378450"/>
          <p14:tracePt t="15150" x="2114550" y="5353050"/>
          <p14:tracePt t="15166" x="2095500" y="5340350"/>
          <p14:tracePt t="15184" x="2076450" y="5340350"/>
          <p14:tracePt t="15200" x="2070100" y="5340350"/>
          <p14:tracePt t="15216" x="2044700" y="5327650"/>
          <p14:tracePt t="15233" x="2032000" y="5327650"/>
          <p14:tracePt t="15250" x="2012950" y="5321300"/>
          <p14:tracePt t="15266" x="2000250" y="5321300"/>
          <p14:tracePt t="15283" x="1974850" y="5321300"/>
          <p14:tracePt t="15300" x="1955800" y="5321300"/>
          <p14:tracePt t="15316" x="1917700" y="5321300"/>
          <p14:tracePt t="15333" x="1898650" y="5321300"/>
          <p14:tracePt t="15350" x="1860550" y="5321300"/>
          <p14:tracePt t="15355" x="1854200" y="5321300"/>
          <p14:tracePt t="15367" x="1828800" y="5321300"/>
          <p14:tracePt t="15383" x="1797050" y="5321300"/>
          <p14:tracePt t="15400" x="1784350" y="5321300"/>
          <p14:tracePt t="15417" x="1765300" y="5321300"/>
          <p14:tracePt t="15433" x="1752600" y="5340350"/>
          <p14:tracePt t="15450" x="1739900" y="5346700"/>
          <p14:tracePt t="15466" x="1720850" y="5359400"/>
          <p14:tracePt t="15483" x="1701800" y="5372100"/>
          <p14:tracePt t="15500" x="1689100" y="5391150"/>
          <p14:tracePt t="15516" x="1676400" y="5391150"/>
          <p14:tracePt t="15533" x="1663700" y="5403850"/>
          <p14:tracePt t="15550" x="1644650" y="5416550"/>
          <p14:tracePt t="15566" x="1644650" y="5429250"/>
          <p14:tracePt t="15583" x="1638300" y="5441950"/>
          <p14:tracePt t="15600" x="1638300" y="5461000"/>
          <p14:tracePt t="15617" x="1638300" y="5467350"/>
          <p14:tracePt t="15633" x="1638300" y="5480050"/>
          <p14:tracePt t="15649" x="1638300" y="5492750"/>
          <p14:tracePt t="15666" x="1638300" y="5505450"/>
          <p14:tracePt t="15683" x="1638300" y="5524500"/>
          <p14:tracePt t="15699" x="1638300" y="5537200"/>
          <p14:tracePt t="15716" x="1638300" y="5543550"/>
          <p14:tracePt t="15733" x="1638300" y="5556250"/>
          <p14:tracePt t="15749" x="1638300" y="5581650"/>
          <p14:tracePt t="15766" x="1644650" y="5607050"/>
          <p14:tracePt t="15783" x="1657350" y="5645150"/>
          <p14:tracePt t="15800" x="1676400" y="5683250"/>
          <p14:tracePt t="15816" x="1682750" y="5715000"/>
          <p14:tracePt t="15833" x="1695450" y="5721350"/>
          <p14:tracePt t="15849" x="1708150" y="5734050"/>
          <p14:tracePt t="15853" x="1708150" y="5740400"/>
          <p14:tracePt t="15866" x="1727200" y="5765800"/>
          <p14:tracePt t="15883" x="1758950" y="5784850"/>
          <p14:tracePt t="15899" x="1784350" y="5797550"/>
          <p14:tracePt t="15916" x="1803400" y="5816600"/>
          <p14:tracePt t="15933" x="1822450" y="5842000"/>
          <p14:tracePt t="15949" x="1847850" y="5854700"/>
          <p14:tracePt t="15966" x="1866900" y="5867400"/>
          <p14:tracePt t="15983" x="1917700" y="5892800"/>
          <p14:tracePt t="15999" x="1955800" y="5905500"/>
          <p14:tracePt t="16016" x="2006600" y="5918200"/>
          <p14:tracePt t="16032" x="2044700" y="5918200"/>
          <p14:tracePt t="16049" x="2089150" y="5918200"/>
          <p14:tracePt t="16066" x="2120900" y="5918200"/>
          <p14:tracePt t="16082" x="2146300" y="5905500"/>
          <p14:tracePt t="16099" x="2184400" y="5886450"/>
          <p14:tracePt t="16116" x="2209800" y="5867400"/>
          <p14:tracePt t="16132" x="2222500" y="5854700"/>
          <p14:tracePt t="16149" x="2260600" y="5810250"/>
          <p14:tracePt t="16166" x="2279650" y="5772150"/>
          <p14:tracePt t="16182" x="2305050" y="5695950"/>
          <p14:tracePt t="16199" x="2324100" y="5657850"/>
          <p14:tracePt t="16216" x="2336800" y="5632450"/>
          <p14:tracePt t="16232" x="2336800" y="5607050"/>
          <p14:tracePt t="16249" x="2336800" y="5588000"/>
          <p14:tracePt t="16266" x="2336800" y="5581650"/>
          <p14:tracePt t="16307" x="2336800" y="5575300"/>
          <p14:tracePt t="16426" x="2336800" y="5568950"/>
          <p14:tracePt t="16447" x="2336800" y="5562600"/>
          <p14:tracePt t="16476" x="2336800" y="5549900"/>
          <p14:tracePt t="16543" x="2336800" y="5543550"/>
          <p14:tracePt t="16594" x="2336800" y="5537200"/>
          <p14:tracePt t="16637" x="2336800" y="5530850"/>
          <p14:tracePt t="16749" x="2336800" y="5524500"/>
          <p14:tracePt t="19748" x="2400300" y="5461000"/>
          <p14:tracePt t="19758" x="2552700" y="5334000"/>
          <p14:tracePt t="19770" x="2819400" y="5086350"/>
          <p14:tracePt t="19780" x="2946400" y="4991100"/>
          <p14:tracePt t="19796" x="3225800" y="4819650"/>
          <p14:tracePt t="19814" x="3530600" y="4673600"/>
          <p14:tracePt t="19830" x="3746500" y="4622800"/>
          <p14:tracePt t="19846" x="3917950" y="4591050"/>
          <p14:tracePt t="19863" x="4032250" y="4603750"/>
          <p14:tracePt t="19879" x="4184650" y="4641850"/>
          <p14:tracePt t="19896" x="4248150" y="4654550"/>
          <p14:tracePt t="19913" x="4279900" y="4660900"/>
          <p14:tracePt t="19929" x="4305300" y="4660900"/>
          <p14:tracePt t="19946" x="4324350" y="4660900"/>
          <p14:tracePt t="19963" x="4337050" y="4660900"/>
          <p14:tracePt t="20011" x="4343400" y="4660900"/>
          <p14:tracePt t="20019" x="4349750" y="4667250"/>
          <p14:tracePt t="20029" x="4356100" y="4679950"/>
          <p14:tracePt t="20046" x="4381500" y="4699000"/>
          <p14:tracePt t="20062" x="4457700" y="4749800"/>
          <p14:tracePt t="20079" x="4502150" y="4781550"/>
          <p14:tracePt t="20096" x="4508500" y="4787900"/>
          <p14:tracePt t="20112" x="4514850" y="4800600"/>
          <p14:tracePt t="20129" x="4514850" y="4819650"/>
          <p14:tracePt t="20209" x="4514850" y="4806950"/>
          <p14:tracePt t="20216" x="4514850" y="4800600"/>
          <p14:tracePt t="20229" x="4514850" y="4794250"/>
          <p14:tracePt t="20253" x="4514850" y="4787900"/>
          <p14:tracePt t="20297" x="4514850" y="4781550"/>
          <p14:tracePt t="20319" x="4514850" y="4775200"/>
          <p14:tracePt t="20326" x="4514850" y="4768850"/>
          <p14:tracePt t="20336" x="4514850" y="4762500"/>
          <p14:tracePt t="20346" x="4508500" y="4749800"/>
          <p14:tracePt t="20363" x="4457700" y="4730750"/>
          <p14:tracePt t="20379" x="4419600" y="4718050"/>
          <p14:tracePt t="20395" x="4337050" y="4705350"/>
          <p14:tracePt t="20412" x="4248150" y="4705350"/>
          <p14:tracePt t="20429" x="4108450" y="4724400"/>
          <p14:tracePt t="20445" x="4051300" y="4743450"/>
          <p14:tracePt t="20462" x="4006850" y="4775200"/>
          <p14:tracePt t="20479" x="3956050" y="4800600"/>
          <p14:tracePt t="20495" x="3905250" y="4845050"/>
          <p14:tracePt t="20512" x="3879850" y="4864100"/>
          <p14:tracePt t="20529" x="3867150" y="4883150"/>
          <p14:tracePt t="20546" x="3854450" y="4914900"/>
          <p14:tracePt t="20562" x="3829050" y="4940300"/>
          <p14:tracePt t="20579" x="3822700" y="4972050"/>
          <p14:tracePt t="20595" x="3822700" y="4997450"/>
          <p14:tracePt t="20612" x="3822700" y="5041900"/>
          <p14:tracePt t="20629" x="3835400" y="5073650"/>
          <p14:tracePt t="20645" x="3867150" y="5118100"/>
          <p14:tracePt t="20662" x="3898900" y="5156200"/>
          <p14:tracePt t="20679" x="4000500" y="5213350"/>
          <p14:tracePt t="20695" x="4064000" y="5251450"/>
          <p14:tracePt t="20712" x="4133850" y="5276850"/>
          <p14:tracePt t="20729" x="4184650" y="5283200"/>
          <p14:tracePt t="20745" x="4254500" y="5289550"/>
          <p14:tracePt t="20762" x="4286250" y="5289550"/>
          <p14:tracePt t="20778" x="4330700" y="5289550"/>
          <p14:tracePt t="20795" x="4394200" y="5270500"/>
          <p14:tracePt t="20812" x="4432300" y="5232400"/>
          <p14:tracePt t="20828" x="4495800" y="5194300"/>
          <p14:tracePt t="20845" x="4565650" y="5143500"/>
          <p14:tracePt t="20862" x="4654550" y="5067300"/>
          <p14:tracePt t="20878" x="4699000" y="5022850"/>
          <p14:tracePt t="20895" x="4724400" y="4991100"/>
          <p14:tracePt t="20912" x="4743450" y="4965700"/>
          <p14:tracePt t="20928" x="4768850" y="4940300"/>
          <p14:tracePt t="20945" x="4768850" y="4921250"/>
          <p14:tracePt t="20962" x="4768850" y="4902200"/>
          <p14:tracePt t="20979" x="4768850" y="4870450"/>
          <p14:tracePt t="20995" x="4756150" y="4845050"/>
          <p14:tracePt t="21012" x="4743450" y="4819650"/>
          <p14:tracePt t="21028" x="4718050" y="4800600"/>
          <p14:tracePt t="21045" x="4686300" y="4781550"/>
          <p14:tracePt t="21062" x="4667250" y="4781550"/>
          <p14:tracePt t="21079" x="4641850" y="4762500"/>
          <p14:tracePt t="21095" x="4610100" y="4756150"/>
          <p14:tracePt t="21112" x="4552950" y="4743450"/>
          <p14:tracePt t="21128" x="4514850" y="4743450"/>
          <p14:tracePt t="21145" x="4464050" y="4737100"/>
          <p14:tracePt t="21162" x="4400550" y="4737100"/>
          <p14:tracePt t="21178" x="4311650" y="4737100"/>
          <p14:tracePt t="21195" x="4254500" y="4737100"/>
          <p14:tracePt t="21212" x="4222750" y="4737100"/>
          <p14:tracePt t="21229" x="4184650" y="4737100"/>
          <p14:tracePt t="21245" x="4171950" y="4737100"/>
          <p14:tracePt t="21262" x="4159250" y="4737100"/>
          <p14:tracePt t="21278" x="4146550" y="4749800"/>
          <p14:tracePt t="21295" x="4127500" y="4756150"/>
          <p14:tracePt t="21312" x="4114800" y="4762500"/>
          <p14:tracePt t="21328" x="4108450" y="4775200"/>
          <p14:tracePt t="21345" x="4089400" y="4781550"/>
          <p14:tracePt t="21362" x="4083050" y="4781550"/>
          <p14:tracePt t="21378" x="4083050" y="4787900"/>
          <p14:tracePt t="23957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9EA074-9095-4F77-A6B1-B4DCA2FD8DDC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702249"/>
          <a:ext cx="4821648" cy="12801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84537454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5312776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521790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4054936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Quality of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056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Probability (prior)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79343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5B70B3D-CD94-4BC2-B922-52FB220A53DF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4358883"/>
          <a:ext cx="4821648" cy="1679789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26496307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4261383712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937248833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7591734"/>
                    </a:ext>
                  </a:extLst>
                </a:gridCol>
              </a:tblGrid>
              <a:tr h="38140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13755"/>
                  </a:ext>
                </a:extLst>
              </a:tr>
              <a:tr h="381401">
                <a:tc>
                  <a:txBody>
                    <a:bodyPr/>
                    <a:lstStyle/>
                    <a:p>
                      <a:r>
                        <a:rPr lang="en-IN" dirty="0"/>
                        <a:t>Taking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235805"/>
                  </a:ext>
                </a:extLst>
              </a:tr>
              <a:tr h="658308">
                <a:tc>
                  <a:txBody>
                    <a:bodyPr/>
                    <a:lstStyle/>
                    <a:p>
                      <a:r>
                        <a:rPr lang="en-IN" dirty="0"/>
                        <a:t>Not taking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16435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4DEF98-9651-49BE-B1FF-F342283C383E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2414216"/>
          <a:ext cx="4821648" cy="142111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24540589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83884582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633272647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505183272"/>
                    </a:ext>
                  </a:extLst>
                </a:gridCol>
              </a:tblGrid>
              <a:tr h="39051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477964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985990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Not 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17987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D93ECCF-14F8-455E-9872-AA7E8E992B99}"/>
              </a:ext>
            </a:extLst>
          </p:cNvPr>
          <p:cNvSpPr txBox="1"/>
          <p:nvPr/>
        </p:nvSpPr>
        <p:spPr>
          <a:xfrm>
            <a:off x="5782491" y="702249"/>
            <a:ext cx="5799909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The probability of the first lecture to be interesting is:</a:t>
            </a:r>
          </a:p>
          <a:p>
            <a:endParaRPr lang="en-IN" sz="2200" dirty="0">
              <a:solidFill>
                <a:schemeClr val="tx2">
                  <a:lumMod val="90000"/>
                </a:schemeClr>
              </a:solidFill>
            </a:endParaRPr>
          </a:p>
          <a:p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(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)	= 	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(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int|good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)* 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(good) 	+</a:t>
            </a:r>
          </a:p>
          <a:p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			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(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int|fair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)* 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(fair) 	+ </a:t>
            </a:r>
          </a:p>
          <a:p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			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(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int|bad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)* 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(bad) 	</a:t>
            </a:r>
          </a:p>
          <a:p>
            <a:endParaRPr lang="en-IN" sz="2200" dirty="0">
              <a:solidFill>
                <a:schemeClr val="tx2">
                  <a:lumMod val="90000"/>
                </a:schemeClr>
              </a:solidFill>
            </a:endParaRPr>
          </a:p>
          <a:p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		=	0.8*0.2+0.5*0.4+0.1*0.4</a:t>
            </a:r>
          </a:p>
          <a:p>
            <a:endParaRPr lang="en-IN" sz="2200" dirty="0">
              <a:solidFill>
                <a:schemeClr val="tx2">
                  <a:lumMod val="90000"/>
                </a:schemeClr>
              </a:solidFill>
            </a:endParaRPr>
          </a:p>
          <a:p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		=	0.4</a:t>
            </a:r>
          </a:p>
          <a:p>
            <a:endParaRPr lang="en-IN" sz="2200" dirty="0">
              <a:solidFill>
                <a:schemeClr val="tx2">
                  <a:lumMod val="90000"/>
                </a:schemeClr>
              </a:solidFill>
            </a:endParaRPr>
          </a:p>
          <a:p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The probability that the first lecture is boring is :</a:t>
            </a:r>
          </a:p>
          <a:p>
            <a:endParaRPr lang="en-IN" sz="2200" dirty="0">
              <a:solidFill>
                <a:schemeClr val="tx2">
                  <a:lumMod val="90000"/>
                </a:schemeClr>
              </a:solidFill>
            </a:endParaRPr>
          </a:p>
          <a:p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(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bor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)	= 	1 - P(</a:t>
            </a:r>
            <a:r>
              <a:rPr lang="en-IN" sz="22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)</a:t>
            </a:r>
          </a:p>
          <a:p>
            <a:r>
              <a:rPr lang="en-IN" sz="2200" dirty="0">
                <a:solidFill>
                  <a:schemeClr val="tx2">
                    <a:lumMod val="90000"/>
                  </a:schemeClr>
                </a:solidFill>
              </a:rPr>
              <a:t>		=	0.6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F2DDD0E-DB5D-4579-B726-64A049DC0C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57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66"/>
    </mc:Choice>
    <mc:Fallback>
      <p:transition spd="slow" advTm="51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9EA074-9095-4F77-A6B1-B4DCA2FD8DDC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702249"/>
          <a:ext cx="4821648" cy="12801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84537454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5312776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521790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4054936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Quality of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056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Probability (prior)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79343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5B70B3D-CD94-4BC2-B922-52FB220A53DF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4358883"/>
          <a:ext cx="4821648" cy="1679789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26496307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4261383712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937248833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7591734"/>
                    </a:ext>
                  </a:extLst>
                </a:gridCol>
              </a:tblGrid>
              <a:tr h="38140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13755"/>
                  </a:ext>
                </a:extLst>
              </a:tr>
              <a:tr h="381401">
                <a:tc>
                  <a:txBody>
                    <a:bodyPr/>
                    <a:lstStyle/>
                    <a:p>
                      <a:r>
                        <a:rPr lang="en-IN" dirty="0"/>
                        <a:t>Taking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235805"/>
                  </a:ext>
                </a:extLst>
              </a:tr>
              <a:tr h="658308">
                <a:tc>
                  <a:txBody>
                    <a:bodyPr/>
                    <a:lstStyle/>
                    <a:p>
                      <a:r>
                        <a:rPr lang="en-IN" dirty="0"/>
                        <a:t>Not taking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16435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4DEF98-9651-49BE-B1FF-F342283C383E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2414216"/>
          <a:ext cx="4821648" cy="142111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24540589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83884582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633272647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505183272"/>
                    </a:ext>
                  </a:extLst>
                </a:gridCol>
              </a:tblGrid>
              <a:tr h="39051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477964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985990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Not 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179877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D93ECCF-14F8-455E-9872-AA7E8E992B99}"/>
                  </a:ext>
                </a:extLst>
              </p:cNvPr>
              <p:cNvSpPr txBox="1"/>
              <p:nvPr/>
            </p:nvSpPr>
            <p:spPr>
              <a:xfrm>
                <a:off x="5892800" y="1550793"/>
                <a:ext cx="5799909" cy="37564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400" dirty="0">
                    <a:solidFill>
                      <a:schemeClr val="tx2">
                        <a:lumMod val="90000"/>
                      </a:schemeClr>
                    </a:solidFill>
                  </a:rPr>
                  <a:t>The probability of the course being good after the </a:t>
                </a:r>
                <a:r>
                  <a:rPr lang="en-IN" sz="2400" dirty="0" err="1">
                    <a:solidFill>
                      <a:schemeClr val="tx2">
                        <a:lumMod val="90000"/>
                      </a:schemeClr>
                    </a:solidFill>
                  </a:rPr>
                  <a:t>the</a:t>
                </a:r>
                <a:r>
                  <a:rPr lang="en-IN" sz="2400" dirty="0">
                    <a:solidFill>
                      <a:schemeClr val="tx2">
                        <a:lumMod val="90000"/>
                      </a:schemeClr>
                    </a:solidFill>
                  </a:rPr>
                  <a:t> first lecture being interesting is:</a:t>
                </a:r>
              </a:p>
              <a:p>
                <a:endParaRPr lang="en-IN" sz="2400" dirty="0">
                  <a:solidFill>
                    <a:schemeClr val="tx2">
                      <a:lumMod val="90000"/>
                    </a:schemeClr>
                  </a:solidFill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Pr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(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good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 |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int</m:t>
                      </m:r>
                      <m:r>
                        <m:rPr>
                          <m:nor/>
                        </m:rPr>
                        <a:rPr lang="en-IN" sz="2400" b="0" i="0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)</m:t>
                      </m:r>
                      <m:r>
                        <a:rPr lang="en-IN" sz="2400" b="0" i="1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2400" b="0" i="1" dirty="0" smtClean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Pr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int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|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good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)*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Pr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good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)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Pr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good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IN" sz="2400" b="0" i="1" dirty="0">
                  <a:solidFill>
                    <a:schemeClr val="tx2">
                      <a:lumMod val="90000"/>
                    </a:schemeClr>
                  </a:solidFill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400" i="1" dirty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2400" i="1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0.8</m:t>
                          </m:r>
                          <m:r>
                            <m:rPr>
                              <m:nor/>
                            </m:rPr>
                            <a:rPr lang="en-IN" sz="2400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</a:rPr>
                            <m:t>∗</m:t>
                          </m:r>
                          <m:r>
                            <a:rPr lang="en-IN" sz="2400" i="1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0.2</m:t>
                          </m:r>
                        </m:num>
                        <m:den>
                          <m:r>
                            <a:rPr lang="en-IN" sz="2400" i="1" dirty="0">
                              <a:solidFill>
                                <a:schemeClr val="tx2">
                                  <a:lumMod val="9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0.4</m:t>
                          </m:r>
                        </m:den>
                      </m:f>
                      <m:r>
                        <a:rPr lang="en-IN" sz="2400" i="1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IN" sz="2400" b="0" i="1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0.4</m:t>
                      </m:r>
                    </m:oMath>
                  </m:oMathPara>
                </a14:m>
                <a:endParaRPr lang="en-IN" sz="2400" dirty="0">
                  <a:solidFill>
                    <a:schemeClr val="tx2">
                      <a:lumMod val="90000"/>
                    </a:schemeClr>
                  </a:solidFill>
                </a:endParaRPr>
              </a:p>
              <a:p>
                <a:r>
                  <a:rPr lang="en-IN" sz="2400" dirty="0">
                    <a:solidFill>
                      <a:schemeClr val="tx2">
                        <a:lumMod val="90000"/>
                      </a:schemeClr>
                    </a:solidFill>
                  </a:rPr>
                  <a:t>Similarly;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Pr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(</m:t>
                      </m:r>
                      <m:r>
                        <m:rPr>
                          <m:nor/>
                        </m:rPr>
                        <a:rPr lang="en-IN" sz="2400" b="0" i="0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fair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 |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int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)</m:t>
                      </m:r>
                      <m:r>
                        <a:rPr lang="en-IN" sz="2400" i="1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IN" sz="2400" b="0" i="1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0.5</m:t>
                      </m:r>
                    </m:oMath>
                  </m:oMathPara>
                </a14:m>
                <a:endParaRPr lang="en-IN" sz="2400" dirty="0">
                  <a:solidFill>
                    <a:schemeClr val="tx2">
                      <a:lumMod val="90000"/>
                    </a:schemeClr>
                  </a:solidFill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Pr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(</m:t>
                      </m:r>
                      <m:r>
                        <m:rPr>
                          <m:nor/>
                        </m:rPr>
                        <a:rPr lang="en-IN" sz="2400" b="0" i="0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bad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 |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int</m:t>
                      </m:r>
                      <m:r>
                        <m:rPr>
                          <m:nor/>
                        </m:rPr>
                        <a:rPr lang="en-IN" sz="2400" dirty="0">
                          <a:solidFill>
                            <a:schemeClr val="tx2">
                              <a:lumMod val="90000"/>
                            </a:schemeClr>
                          </a:solidFill>
                        </a:rPr>
                        <m:t>)</m:t>
                      </m:r>
                      <m:r>
                        <a:rPr lang="en-IN" sz="2400" i="1" dirty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</m:t>
                      </m:r>
                      <m:r>
                        <a:rPr lang="en-IN" sz="2400" b="0" i="1" dirty="0" smtClean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IN" sz="2400" dirty="0">
                  <a:solidFill>
                    <a:schemeClr val="tx2">
                      <a:lumMod val="9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D93ECCF-14F8-455E-9872-AA7E8E992B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2800" y="1550793"/>
                <a:ext cx="5799909" cy="3756413"/>
              </a:xfrm>
              <a:prstGeom prst="rect">
                <a:avLst/>
              </a:prstGeom>
              <a:blipFill>
                <a:blip r:embed="rId4"/>
                <a:stretch>
                  <a:fillRect l="-1682" t="-1297" r="-105" b="-64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C21DC8B-1F23-4369-81FD-28DB57AD05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209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233"/>
    </mc:Choice>
    <mc:Fallback>
      <p:transition spd="slow" advTm="50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9EA074-9095-4F77-A6B1-B4DCA2FD8DDC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702249"/>
          <a:ext cx="4821648" cy="12801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84537454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5312776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521790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4054936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Quality of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056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Probability (prior)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79343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5B70B3D-CD94-4BC2-B922-52FB220A53DF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4358883"/>
          <a:ext cx="4821648" cy="1679789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1264963070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4261383712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937248833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247591734"/>
                    </a:ext>
                  </a:extLst>
                </a:gridCol>
              </a:tblGrid>
              <a:tr h="38140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13755"/>
                  </a:ext>
                </a:extLst>
              </a:tr>
              <a:tr h="381401">
                <a:tc>
                  <a:txBody>
                    <a:bodyPr/>
                    <a:lstStyle/>
                    <a:p>
                      <a:r>
                        <a:rPr lang="en-IN" dirty="0"/>
                        <a:t>Taking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235805"/>
                  </a:ext>
                </a:extLst>
              </a:tr>
              <a:tr h="658308">
                <a:tc>
                  <a:txBody>
                    <a:bodyPr/>
                    <a:lstStyle/>
                    <a:p>
                      <a:r>
                        <a:rPr lang="en-IN" dirty="0"/>
                        <a:t>Not taking the 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16435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4DEF98-9651-49BE-B1FF-F342283C383E}"/>
              </a:ext>
            </a:extLst>
          </p:cNvPr>
          <p:cNvGraphicFramePr>
            <a:graphicFrameLocks noGrp="1"/>
          </p:cNvGraphicFramePr>
          <p:nvPr/>
        </p:nvGraphicFramePr>
        <p:xfrm>
          <a:off x="499291" y="2414216"/>
          <a:ext cx="4821648" cy="142111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205412">
                  <a:extLst>
                    <a:ext uri="{9D8B030D-6E8A-4147-A177-3AD203B41FA5}">
                      <a16:colId xmlns:a16="http://schemas.microsoft.com/office/drawing/2014/main" val="245405891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2838845828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3633272647"/>
                    </a:ext>
                  </a:extLst>
                </a:gridCol>
                <a:gridCol w="1205412">
                  <a:extLst>
                    <a:ext uri="{9D8B030D-6E8A-4147-A177-3AD203B41FA5}">
                      <a16:colId xmlns:a16="http://schemas.microsoft.com/office/drawing/2014/main" val="505183272"/>
                    </a:ext>
                  </a:extLst>
                </a:gridCol>
              </a:tblGrid>
              <a:tr h="39051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477964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985990"/>
                  </a:ext>
                </a:extLst>
              </a:tr>
              <a:tr h="390515">
                <a:tc>
                  <a:txBody>
                    <a:bodyPr/>
                    <a:lstStyle/>
                    <a:p>
                      <a:r>
                        <a:rPr lang="en-IN" dirty="0"/>
                        <a:t>Not interesting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17987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D93ECCF-14F8-455E-9872-AA7E8E992B99}"/>
              </a:ext>
            </a:extLst>
          </p:cNvPr>
          <p:cNvSpPr txBox="1"/>
          <p:nvPr/>
        </p:nvSpPr>
        <p:spPr>
          <a:xfrm>
            <a:off x="5675085" y="612844"/>
            <a:ext cx="579990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The risk of taking an interesting course can be computed as follows:</a:t>
            </a:r>
          </a:p>
          <a:p>
            <a:endParaRPr lang="en-IN" sz="2400" dirty="0">
              <a:solidFill>
                <a:schemeClr val="tx2">
                  <a:lumMod val="90000"/>
                </a:schemeClr>
              </a:solidFill>
            </a:endParaRPr>
          </a:p>
          <a:p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R(take|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) = 	</a:t>
            </a:r>
            <a:r>
              <a:rPr lang="el-GR" sz="2400" dirty="0">
                <a:solidFill>
                  <a:schemeClr val="tx2">
                    <a:lumMod val="90000"/>
                  </a:schemeClr>
                </a:solidFill>
              </a:rPr>
              <a:t>λ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(take| good)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(good|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)  + 				</a:t>
            </a:r>
            <a:r>
              <a:rPr lang="el-GR" sz="2400" dirty="0">
                <a:solidFill>
                  <a:schemeClr val="tx2">
                    <a:lumMod val="90000"/>
                  </a:schemeClr>
                </a:solidFill>
              </a:rPr>
              <a:t>λ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(take| fair)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(fair|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) + 					</a:t>
            </a:r>
            <a:r>
              <a:rPr lang="el-GR" sz="2400" dirty="0">
                <a:solidFill>
                  <a:schemeClr val="tx2">
                    <a:lumMod val="90000"/>
                  </a:schemeClr>
                </a:solidFill>
              </a:rPr>
              <a:t>λ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(take| bad)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(bad|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) </a:t>
            </a:r>
          </a:p>
          <a:p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	               =	0.4*0 + 0.5*5 + 0.1*10</a:t>
            </a:r>
          </a:p>
          <a:p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		        =	3.5</a:t>
            </a:r>
          </a:p>
          <a:p>
            <a:endParaRPr lang="en-IN" sz="2400" dirty="0">
              <a:solidFill>
                <a:schemeClr val="tx2">
                  <a:lumMod val="90000"/>
                </a:schemeClr>
              </a:solidFill>
            </a:endParaRPr>
          </a:p>
          <a:p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or drop it:</a:t>
            </a:r>
          </a:p>
          <a:p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R(drop|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) = 	</a:t>
            </a:r>
            <a:r>
              <a:rPr lang="el-GR" sz="2400" dirty="0">
                <a:solidFill>
                  <a:schemeClr val="tx2">
                    <a:lumMod val="90000"/>
                  </a:schemeClr>
                </a:solidFill>
              </a:rPr>
              <a:t>λ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(drop| good)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(good|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) + 				</a:t>
            </a:r>
            <a:r>
              <a:rPr lang="el-GR" sz="2400" dirty="0">
                <a:solidFill>
                  <a:schemeClr val="tx2">
                    <a:lumMod val="90000"/>
                  </a:schemeClr>
                </a:solidFill>
              </a:rPr>
              <a:t>λ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(drop| fair)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(fair|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) + 					</a:t>
            </a:r>
            <a:r>
              <a:rPr lang="el-GR" sz="2400" dirty="0">
                <a:solidFill>
                  <a:schemeClr val="tx2">
                    <a:lumMod val="90000"/>
                  </a:schemeClr>
                </a:solidFill>
              </a:rPr>
              <a:t>λ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(drop| bad)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Pr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(bad| </a:t>
            </a:r>
            <a:r>
              <a:rPr lang="en-IN" sz="2400" dirty="0" err="1">
                <a:solidFill>
                  <a:schemeClr val="tx2">
                    <a:lumMod val="90000"/>
                  </a:schemeClr>
                </a:solidFill>
              </a:rPr>
              <a:t>int</a:t>
            </a:r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) </a:t>
            </a:r>
          </a:p>
          <a:p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	               = 	0.4*20 + 0.5*5 + 0.1*0</a:t>
            </a:r>
          </a:p>
          <a:p>
            <a:r>
              <a:rPr lang="en-IN" sz="2400" dirty="0">
                <a:solidFill>
                  <a:schemeClr val="tx2">
                    <a:lumMod val="90000"/>
                  </a:schemeClr>
                </a:solidFill>
              </a:rPr>
              <a:t>         	        =	10.5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242B216-B7A7-445D-A526-53EA6F3B49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639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543"/>
    </mc:Choice>
    <mc:Fallback>
      <p:transition spd="slow" advTm="65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F71A-70A8-4E57-96D5-18891AC2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54780E-4B91-464D-A0DD-C506BD2592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2DF9870-0563-4795-A77E-A39BBB2BB1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408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0"/>
    </mc:Choice>
    <mc:Fallback>
      <p:transition spd="slow" advTm="2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C0C73-9972-4FA0-AEF2-760E80E3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403B7-EC3D-4F89-BBF2-5938812C00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The Decision Rule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An example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F4EB95-9AFD-447A-BA4D-53516B5AE5A8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rgbClr val="272525"/>
                </a:solidFill>
              </a:rPr>
              <a:t>ABSTRACT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E376E83-769E-4588-8663-EA889E0E6D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34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59"/>
    </mc:Choice>
    <mc:Fallback>
      <p:transition spd="slow" advTm="13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C0C73-9972-4FA0-AEF2-760E80E3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403B7-EC3D-4F89-BBF2-5938812C00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Fundamental statistical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Uses probability of taking a decision and the costs that accompany such decisions.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It makes the assumption that the decision problem is posed in probabilistic terms, and that all of the relevant probability values are known.</a:t>
            </a:r>
            <a:endParaRPr lang="en-IN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F4EB95-9AFD-447A-BA4D-53516B5AE5A8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rgbClr val="272525"/>
                </a:solidFill>
              </a:rPr>
              <a:t>INTRODUCTION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05C61EA-13E5-4172-821C-1F0F6EF3BB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28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13"/>
    </mc:Choice>
    <mc:Fallback>
      <p:transition spd="slow" advTm="31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D752E-A7C3-49E3-AE43-FD62201CC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PRIORI PROBABILITY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80A5D-B963-4089-A723-AA914B2270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65000"/>
                  </a:schemeClr>
                </a:solidFill>
              </a:rPr>
              <a:t>Or prior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These prior probabilities reﬂect our prior knowledge of how likely we are to get a particular result before it actually appears. It might depend on various external factors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65000"/>
                  </a:schemeClr>
                </a:solidFill>
              </a:rPr>
              <a:t>It is represented as P(</a:t>
            </a:r>
            <a:r>
              <a:rPr lang="en-IN" dirty="0" err="1">
                <a:solidFill>
                  <a:schemeClr val="tx1">
                    <a:lumMod val="65000"/>
                  </a:schemeClr>
                </a:solidFill>
              </a:rPr>
              <a:t>ω</a:t>
            </a:r>
            <a:r>
              <a:rPr lang="en-IN" baseline="-25000" dirty="0" err="1">
                <a:solidFill>
                  <a:schemeClr val="tx1">
                    <a:lumMod val="65000"/>
                  </a:schemeClr>
                </a:solidFill>
              </a:rPr>
              <a:t>i</a:t>
            </a:r>
            <a:r>
              <a:rPr lang="en-IN" dirty="0">
                <a:solidFill>
                  <a:schemeClr val="tx1">
                    <a:lumMod val="65000"/>
                  </a:schemeClr>
                </a:solidFill>
              </a:rPr>
              <a:t>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BCE547-DA29-4E7A-AEE9-91D7BF6F5973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chemeClr val="tx2">
                    <a:lumMod val="10000"/>
                  </a:schemeClr>
                </a:solidFill>
              </a:rPr>
              <a:t>INTRODUCTION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8045D1B-F61E-4460-9E92-6D28BFA656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238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43"/>
    </mc:Choice>
    <mc:Fallback>
      <p:transition spd="slow" advTm="28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4FF1-ED99-4C15-AE3F-2A132411E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515360"/>
            <a:ext cx="10515600" cy="1047115"/>
          </a:xfrm>
        </p:spPr>
        <p:txBody>
          <a:bodyPr/>
          <a:lstStyle/>
          <a:p>
            <a:r>
              <a:rPr lang="en-IN" dirty="0"/>
              <a:t>THE DECISION RULE – PART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5388C-822E-42CD-8F87-5DE1646A7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Decide ω1 if P(ω1) &gt;P(ω2); otherwise decide ω2.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In general, the probability of error is the smaller of P(ω1) and P(ω2)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7C28E86-46F6-4890-AA91-6C55D8515E9E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rgbClr val="272525"/>
                </a:solidFill>
              </a:rPr>
              <a:t>THE DECISION RULE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8E3F256-5DFB-46AC-B946-6DD20D2D10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11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88"/>
    </mc:Choice>
    <mc:Fallback>
      <p:transition spd="slow" advTm="33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BF4CB-1264-46C1-9E07-CB86D3DFC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DECISION RULE – PART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E1392-F274-44E9-B140-67AAF37A04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The probability of x being the feature value when the event w1 has occurred is expressed as p(x|ω1).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the likelihood of </a:t>
            </a:r>
            <a:r>
              <a:rPr lang="en-US" dirty="0" err="1">
                <a:solidFill>
                  <a:schemeClr val="tx1">
                    <a:lumMod val="65000"/>
                  </a:schemeClr>
                </a:solidFill>
              </a:rPr>
              <a:t>ωj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 with respect to x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The probability of w1 being the event when the feature value is x is expressed as p(ω1 | x).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posteriori probability or posterior</a:t>
            </a:r>
            <a:endParaRPr lang="en-IN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DE39F76-2FF7-440C-98A1-6BD0613840A5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chemeClr val="tx2">
                    <a:lumMod val="10000"/>
                  </a:schemeClr>
                </a:solidFill>
              </a:rPr>
              <a:t>THE DECISION RULE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830A632-1EB5-478A-9FF6-43583FB4A4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231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569"/>
    </mc:Choice>
    <mc:Fallback>
      <p:transition spd="slow" advTm="41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6942D-2E3C-41C4-96D1-0175390F8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DECISION RULE – PART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09F6CEEB-FECD-42C7-9957-80CBBC5752A4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tx1">
                        <a:lumMod val="65000"/>
                      </a:schemeClr>
                    </a:solidFill>
                  </a:rPr>
                  <a:t>Where the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l-GR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dirty="0">
                    <a:solidFill>
                      <a:schemeClr val="tx1">
                        <a:lumMod val="65000"/>
                      </a:schemeClr>
                    </a:solidFill>
                  </a:rPr>
                  <a:t>is the priori probability and the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chemeClr val="tx1">
                        <a:lumMod val="65000"/>
                      </a:schemeClr>
                    </a:solidFill>
                  </a:rPr>
                  <a:t> is the probability of the evidence.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  <m:e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 </m:t>
                        </m:r>
                      </m:num>
                      <m:den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IN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tx1">
                        <a:lumMod val="65000"/>
                      </a:schemeClr>
                    </a:solidFill>
                  </a:rPr>
                  <a:t>Decide ω1 if P(ω1|x) &gt;P(ω2|x); otherwise decide ω2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tx1">
                        <a:lumMod val="65000"/>
                      </a:schemeClr>
                    </a:solidFill>
                  </a:rPr>
                  <a:t>P(</a:t>
                </a:r>
                <a:r>
                  <a:rPr lang="en-US" dirty="0" err="1">
                    <a:solidFill>
                      <a:schemeClr val="tx1">
                        <a:lumMod val="65000"/>
                      </a:schemeClr>
                    </a:solidFill>
                  </a:rPr>
                  <a:t>error|x</a:t>
                </a:r>
                <a:r>
                  <a:rPr lang="en-US" dirty="0">
                    <a:solidFill>
                      <a:schemeClr val="tx1">
                        <a:lumMod val="65000"/>
                      </a:schemeClr>
                    </a:solidFill>
                  </a:rPr>
                  <a:t>) = min [P(</a:t>
                </a:r>
                <a:r>
                  <a:rPr lang="el-GR" dirty="0">
                    <a:solidFill>
                      <a:schemeClr val="tx1">
                        <a:lumMod val="65000"/>
                      </a:schemeClr>
                    </a:solidFill>
                  </a:rPr>
                  <a:t>ω1|</a:t>
                </a:r>
                <a:r>
                  <a:rPr lang="en-US" dirty="0">
                    <a:solidFill>
                      <a:schemeClr val="tx1">
                        <a:lumMod val="65000"/>
                      </a:schemeClr>
                    </a:solidFill>
                  </a:rPr>
                  <a:t>x),P(</a:t>
                </a:r>
                <a:r>
                  <a:rPr lang="el-GR" dirty="0">
                    <a:solidFill>
                      <a:schemeClr val="tx1">
                        <a:lumMod val="65000"/>
                      </a:schemeClr>
                    </a:solidFill>
                  </a:rPr>
                  <a:t>ω2|</a:t>
                </a:r>
                <a:r>
                  <a:rPr lang="en-US" dirty="0">
                    <a:solidFill>
                      <a:schemeClr val="tx1">
                        <a:lumMod val="65000"/>
                      </a:schemeClr>
                    </a:solidFill>
                  </a:rPr>
                  <a:t>x)].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09F6CEEB-FECD-42C7-9957-80CBBC5752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4"/>
                <a:stretch>
                  <a:fillRect l="-522" t="-7724" b="-528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4865E2A9-10FD-4FF3-8F38-15059FA32C67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chemeClr val="tx2">
                    <a:lumMod val="10000"/>
                  </a:schemeClr>
                </a:solidFill>
              </a:rPr>
              <a:t>THE DECISION RULE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CD632DA-E9FE-4AA0-B0CD-DDE748FD7F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832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446"/>
    </mc:Choice>
    <mc:Fallback>
      <p:transition spd="slow" advTm="71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168A-0127-48A7-ADAA-8299C52A1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DECISION RULE – PART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1854F-2A2B-428E-BB2F-D58424DD5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an expected loss is called a risk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R(α</a:t>
            </a:r>
            <a:r>
              <a:rPr lang="en-US" dirty="0" err="1">
                <a:solidFill>
                  <a:schemeClr val="tx1">
                    <a:lumMod val="65000"/>
                  </a:schemeClr>
                </a:solidFill>
              </a:rPr>
              <a:t>i|x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) is called the conditional risk.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Whenever we encounter a particular observation x, we can minimize our expected loss by selecting the action that minimizes the conditional risk.</a:t>
            </a:r>
            <a:endParaRPr lang="en-IN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3208F20-D49B-4EDC-A5B6-B44D545576F3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chemeClr val="tx2">
                    <a:lumMod val="10000"/>
                  </a:schemeClr>
                </a:solidFill>
              </a:rPr>
              <a:t>THE DECISION RULE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EFFB268-EFBA-41C4-BCDB-B3083CBA2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931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52"/>
    </mc:Choice>
    <mc:Fallback>
      <p:transition spd="slow" advTm="35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6326B-76AC-4612-BD4F-749FE4271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DECISION RULE – PART 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12CE9671-7E43-4B1B-B0BD-FBB95B99D591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tx1">
                        <a:lumMod val="65000"/>
                      </a:schemeClr>
                    </a:solidFill>
                  </a:rPr>
                  <a:t>To minimize the overall risk, compute the conditional risk 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𝑅</m:t>
                    </m:r>
                    <m:d>
                      <m:dPr>
                        <m:ctrlP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e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solidFill>
                          <a:schemeClr val="tx1">
                            <a:lumMod val="6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IN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  <m:e>
                        <m:r>
                          <a:rPr lang="el-GR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  <m:d>
                          <m:dPr>
                            <m:ctrlPr>
                              <a:rPr lang="el-GR" i="1">
                                <a:solidFill>
                                  <a:schemeClr val="tx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l-GR" i="1">
                                <a:solidFill>
                                  <a:schemeClr val="tx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  <m:r>
                              <a:rPr lang="en-US" i="1">
                                <a:solidFill>
                                  <a:schemeClr val="tx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e>
                            <m:r>
                              <a:rPr lang="el-GR" i="1">
                                <a:solidFill>
                                  <a:schemeClr val="tx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en-US" i="1">
                                <a:solidFill>
                                  <a:schemeClr val="tx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  <m:r>
                          <a:rPr lang="en-US" i="1">
                            <a:solidFill>
                              <a:schemeClr val="tx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solidFill>
                                  <a:schemeClr val="tx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l-GR" i="1">
                                <a:solidFill>
                                  <a:schemeClr val="tx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en-US" i="1">
                                <a:solidFill>
                                  <a:schemeClr val="tx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e>
                            <m:r>
                              <a:rPr lang="en-US" i="1">
                                <a:solidFill>
                                  <a:schemeClr val="tx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</a:schemeClr>
                            </a:solidFill>
                          </a:rPr>
                          <m:t> </m:t>
                        </m:r>
                      </m:e>
                    </m:nary>
                  </m:oMath>
                </a14:m>
                <a:endParaRPr lang="en-US" dirty="0">
                  <a:solidFill>
                    <a:schemeClr val="tx1">
                      <a:lumMod val="65000"/>
                    </a:schemeClr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pt-BR" dirty="0">
                    <a:solidFill>
                      <a:schemeClr val="tx1">
                        <a:lumMod val="65000"/>
                      </a:schemeClr>
                    </a:solidFill>
                  </a:rPr>
                  <a:t>Decide ω1 if R(α1|x) &lt; R(α2|x) ; or ω2 otherwise</a:t>
                </a:r>
                <a:endParaRPr lang="en-IN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IN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12CE9671-7E43-4B1B-B0BD-FBB95B99D5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4"/>
                <a:stretch>
                  <a:fillRect l="-754" t="-11789" b="-1951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90850F57-2E55-489F-8B78-937C1E622A10}"/>
              </a:ext>
            </a:extLst>
          </p:cNvPr>
          <p:cNvSpPr txBox="1">
            <a:spLocks/>
          </p:cNvSpPr>
          <p:nvPr/>
        </p:nvSpPr>
        <p:spPr>
          <a:xfrm>
            <a:off x="0" y="193040"/>
            <a:ext cx="12192000" cy="280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9600" dirty="0">
                <a:solidFill>
                  <a:schemeClr val="tx2">
                    <a:lumMod val="10000"/>
                  </a:schemeClr>
                </a:solidFill>
              </a:rPr>
              <a:t>THE DECISION RULE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0282369-AEA4-4BF5-B2D4-8AF986F5C2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606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51"/>
    </mc:Choice>
    <mc:Fallback>
      <p:transition spd="slow" advTm="63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571</TotalTime>
  <Words>904</Words>
  <Application>Microsoft Office PowerPoint</Application>
  <PresentationFormat>Widescreen</PresentationFormat>
  <Paragraphs>251</Paragraphs>
  <Slides>19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 Theme</vt:lpstr>
      <vt:lpstr>Bayesian Decision Theory</vt:lpstr>
      <vt:lpstr>ABSTRACT</vt:lpstr>
      <vt:lpstr>INTRODUCTION</vt:lpstr>
      <vt:lpstr>PRIORI PROBABILITY</vt:lpstr>
      <vt:lpstr>THE DECISION RULE – PART 1</vt:lpstr>
      <vt:lpstr>THE DECISION RULE – PART 2</vt:lpstr>
      <vt:lpstr>THE DECISION RULE – PART 2</vt:lpstr>
      <vt:lpstr>THE DECISION RULE – PART 3</vt:lpstr>
      <vt:lpstr>THE DECISION RULE – PART 3</vt:lpstr>
      <vt:lpstr>PowerPoint Presentation</vt:lpstr>
      <vt:lpstr>BAYES RISK</vt:lpstr>
      <vt:lpstr>AN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Bayesian Decision Theory</dc:title>
  <dc:creator>Arya Rajiv</dc:creator>
  <cp:lastModifiedBy>Arya Rajiv</cp:lastModifiedBy>
  <cp:revision>37</cp:revision>
  <dcterms:created xsi:type="dcterms:W3CDTF">2018-03-04T13:15:39Z</dcterms:created>
  <dcterms:modified xsi:type="dcterms:W3CDTF">2018-03-05T17:05:10Z</dcterms:modified>
</cp:coreProperties>
</file>

<file path=docProps/thumbnail.jpeg>
</file>